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1" r:id="rId2"/>
    <p:sldId id="322" r:id="rId3"/>
    <p:sldId id="324" r:id="rId4"/>
    <p:sldId id="287" r:id="rId5"/>
    <p:sldId id="310" r:id="rId6"/>
    <p:sldId id="301" r:id="rId7"/>
    <p:sldId id="302" r:id="rId8"/>
    <p:sldId id="303" r:id="rId9"/>
    <p:sldId id="304" r:id="rId10"/>
    <p:sldId id="305" r:id="rId11"/>
    <p:sldId id="306" r:id="rId12"/>
    <p:sldId id="328" r:id="rId13"/>
    <p:sldId id="308" r:id="rId14"/>
    <p:sldId id="307" r:id="rId15"/>
    <p:sldId id="332" r:id="rId16"/>
    <p:sldId id="32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996633"/>
    <a:srgbClr val="06D5C0"/>
    <a:srgbClr val="EE00FF"/>
    <a:srgbClr val="0AFFE6"/>
    <a:srgbClr val="FFB504"/>
    <a:srgbClr val="FFDC09"/>
    <a:srgbClr val="FF8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36" autoAdjust="0"/>
    <p:restoredTop sz="76093" autoAdjust="0"/>
  </p:normalViewPr>
  <p:slideViewPr>
    <p:cSldViewPr snapToGrid="0" snapToObjects="1">
      <p:cViewPr>
        <p:scale>
          <a:sx n="81" d="100"/>
          <a:sy n="81" d="100"/>
        </p:scale>
        <p:origin x="-238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m014747:Dropbox:41C:prelabs:2016:TTestDemo:TTestDem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m014747:Dropbox:41C:prelabs:2016:TTestDemo:TTestDem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322793420456"/>
          <c:y val="0.0341884594101515"/>
          <c:w val="0.831421033103846"/>
          <c:h val="0.941306532663317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  <a:effectLst/>
          </c:spPr>
          <c:marker>
            <c:symbol val="dash"/>
            <c:size val="14"/>
            <c:spPr>
              <a:solidFill>
                <a:schemeClr val="tx1"/>
              </a:solidFill>
              <a:ln>
                <a:noFill/>
              </a:ln>
              <a:effectLst/>
            </c:spPr>
          </c:marker>
          <c:xVal>
            <c:numRef>
              <c:f>Sheet1!$B$1:$B$40</c:f>
              <c:numCache>
                <c:formatCode>General</c:formatCode>
                <c:ptCount val="40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  <c:pt idx="20">
                  <c:v>0.9</c:v>
                </c:pt>
                <c:pt idx="21">
                  <c:v>0.9</c:v>
                </c:pt>
                <c:pt idx="22">
                  <c:v>0.9</c:v>
                </c:pt>
                <c:pt idx="23">
                  <c:v>0.9</c:v>
                </c:pt>
                <c:pt idx="24">
                  <c:v>0.9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8">
                  <c:v>0.9</c:v>
                </c:pt>
                <c:pt idx="29">
                  <c:v>0.9</c:v>
                </c:pt>
                <c:pt idx="30">
                  <c:v>1.3</c:v>
                </c:pt>
                <c:pt idx="31">
                  <c:v>1.3</c:v>
                </c:pt>
                <c:pt idx="32">
                  <c:v>1.3</c:v>
                </c:pt>
                <c:pt idx="33">
                  <c:v>1.3</c:v>
                </c:pt>
                <c:pt idx="34">
                  <c:v>1.3</c:v>
                </c:pt>
                <c:pt idx="35">
                  <c:v>1.3</c:v>
                </c:pt>
                <c:pt idx="36">
                  <c:v>1.3</c:v>
                </c:pt>
                <c:pt idx="37">
                  <c:v>1.3</c:v>
                </c:pt>
                <c:pt idx="38">
                  <c:v>1.3</c:v>
                </c:pt>
                <c:pt idx="39">
                  <c:v>1.3</c:v>
                </c:pt>
              </c:numCache>
            </c:numRef>
          </c:xVal>
          <c:yVal>
            <c:numRef>
              <c:f>Sheet1!$C$1:$C$40</c:f>
              <c:numCache>
                <c:formatCode>0.00</c:formatCode>
                <c:ptCount val="40"/>
                <c:pt idx="0">
                  <c:v>8.5</c:v>
                </c:pt>
                <c:pt idx="1">
                  <c:v>9.7</c:v>
                </c:pt>
                <c:pt idx="2">
                  <c:v>12.1</c:v>
                </c:pt>
                <c:pt idx="3">
                  <c:v>5.5</c:v>
                </c:pt>
                <c:pt idx="4">
                  <c:v>7.8</c:v>
                </c:pt>
                <c:pt idx="5">
                  <c:v>8.3</c:v>
                </c:pt>
                <c:pt idx="6">
                  <c:v>9.2</c:v>
                </c:pt>
                <c:pt idx="7">
                  <c:v>8.8</c:v>
                </c:pt>
                <c:pt idx="8">
                  <c:v>8.6</c:v>
                </c:pt>
                <c:pt idx="9">
                  <c:v>7.9</c:v>
                </c:pt>
                <c:pt idx="10">
                  <c:v>6.5</c:v>
                </c:pt>
                <c:pt idx="11">
                  <c:v>7.5</c:v>
                </c:pt>
                <c:pt idx="12">
                  <c:v>5.2</c:v>
                </c:pt>
                <c:pt idx="13">
                  <c:v>6.2</c:v>
                </c:pt>
                <c:pt idx="14">
                  <c:v>4.3</c:v>
                </c:pt>
                <c:pt idx="15">
                  <c:v>9.0</c:v>
                </c:pt>
                <c:pt idx="16">
                  <c:v>6.0</c:v>
                </c:pt>
                <c:pt idx="17">
                  <c:v>4.1</c:v>
                </c:pt>
                <c:pt idx="18">
                  <c:v>7.0</c:v>
                </c:pt>
                <c:pt idx="19">
                  <c:v>5.0</c:v>
                </c:pt>
                <c:pt idx="20">
                  <c:v>8.5</c:v>
                </c:pt>
                <c:pt idx="21">
                  <c:v>9.7</c:v>
                </c:pt>
                <c:pt idx="22">
                  <c:v>12.1</c:v>
                </c:pt>
                <c:pt idx="23">
                  <c:v>5.5</c:v>
                </c:pt>
                <c:pt idx="24">
                  <c:v>7.8</c:v>
                </c:pt>
                <c:pt idx="25">
                  <c:v>8.3</c:v>
                </c:pt>
                <c:pt idx="26">
                  <c:v>9.2</c:v>
                </c:pt>
                <c:pt idx="27">
                  <c:v>8.8</c:v>
                </c:pt>
                <c:pt idx="28">
                  <c:v>-1.0</c:v>
                </c:pt>
                <c:pt idx="29">
                  <c:v>7.9</c:v>
                </c:pt>
                <c:pt idx="30">
                  <c:v>4.5</c:v>
                </c:pt>
                <c:pt idx="31">
                  <c:v>5.5</c:v>
                </c:pt>
                <c:pt idx="32">
                  <c:v>3.2</c:v>
                </c:pt>
                <c:pt idx="33">
                  <c:v>4.2</c:v>
                </c:pt>
                <c:pt idx="34">
                  <c:v>2.3</c:v>
                </c:pt>
                <c:pt idx="35">
                  <c:v>7.0</c:v>
                </c:pt>
                <c:pt idx="36">
                  <c:v>4.0</c:v>
                </c:pt>
                <c:pt idx="37">
                  <c:v>2.1</c:v>
                </c:pt>
                <c:pt idx="38">
                  <c:v>5.0</c:v>
                </c:pt>
                <c:pt idx="39">
                  <c:v>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3721112"/>
        <c:axId val="-2123512776"/>
      </c:scatterChart>
      <c:valAx>
        <c:axId val="-2123721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3512776"/>
        <c:crosses val="autoZero"/>
        <c:crossBetween val="midCat"/>
      </c:valAx>
      <c:valAx>
        <c:axId val="-2123512776"/>
        <c:scaling>
          <c:orientation val="minMax"/>
          <c:max val="14.0"/>
          <c:min val="-2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Speed</a:t>
                </a:r>
                <a:r>
                  <a:rPr lang="en-US" sz="1600" baseline="0" dirty="0" smtClean="0"/>
                  <a:t> </a:t>
                </a:r>
                <a:r>
                  <a:rPr lang="en-US" sz="1600" baseline="0" dirty="0"/>
                  <a:t>to folate, um/ min</a:t>
                </a:r>
                <a:endParaRPr lang="en-US" sz="16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2372111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265142337977"/>
          <c:y val="0.0293467336683417"/>
          <c:w val="0.831421033103846"/>
          <c:h val="0.941306532663317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  <a:effectLst/>
          </c:spPr>
          <c:marker>
            <c:symbol val="dash"/>
            <c:size val="14"/>
            <c:spPr>
              <a:solidFill>
                <a:schemeClr val="tx1"/>
              </a:solidFill>
              <a:ln>
                <a:noFill/>
              </a:ln>
              <a:effectLst/>
            </c:spPr>
          </c:marker>
          <c:xVal>
            <c:numRef>
              <c:f>Sheet1!$B$1:$B$40</c:f>
              <c:numCache>
                <c:formatCode>General</c:formatCode>
                <c:ptCount val="40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  <c:pt idx="20">
                  <c:v>0.9</c:v>
                </c:pt>
                <c:pt idx="21">
                  <c:v>0.9</c:v>
                </c:pt>
                <c:pt idx="22">
                  <c:v>0.9</c:v>
                </c:pt>
                <c:pt idx="23">
                  <c:v>0.9</c:v>
                </c:pt>
                <c:pt idx="24">
                  <c:v>0.9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8">
                  <c:v>0.9</c:v>
                </c:pt>
                <c:pt idx="29">
                  <c:v>0.9</c:v>
                </c:pt>
                <c:pt idx="30">
                  <c:v>1.3</c:v>
                </c:pt>
                <c:pt idx="31">
                  <c:v>1.3</c:v>
                </c:pt>
                <c:pt idx="32">
                  <c:v>1.3</c:v>
                </c:pt>
                <c:pt idx="33">
                  <c:v>1.3</c:v>
                </c:pt>
                <c:pt idx="34">
                  <c:v>1.3</c:v>
                </c:pt>
                <c:pt idx="35">
                  <c:v>1.3</c:v>
                </c:pt>
                <c:pt idx="36">
                  <c:v>1.3</c:v>
                </c:pt>
                <c:pt idx="37">
                  <c:v>1.3</c:v>
                </c:pt>
                <c:pt idx="38">
                  <c:v>1.3</c:v>
                </c:pt>
                <c:pt idx="39">
                  <c:v>1.3</c:v>
                </c:pt>
              </c:numCache>
            </c:numRef>
          </c:xVal>
          <c:yVal>
            <c:numRef>
              <c:f>Sheet1!$C$1:$C$40</c:f>
              <c:numCache>
                <c:formatCode>0.00</c:formatCode>
                <c:ptCount val="40"/>
                <c:pt idx="0">
                  <c:v>8.5</c:v>
                </c:pt>
                <c:pt idx="1">
                  <c:v>9.7</c:v>
                </c:pt>
                <c:pt idx="2">
                  <c:v>12.1</c:v>
                </c:pt>
                <c:pt idx="3">
                  <c:v>5.5</c:v>
                </c:pt>
                <c:pt idx="4">
                  <c:v>7.8</c:v>
                </c:pt>
                <c:pt idx="5">
                  <c:v>8.3</c:v>
                </c:pt>
                <c:pt idx="6">
                  <c:v>9.2</c:v>
                </c:pt>
                <c:pt idx="7">
                  <c:v>8.8</c:v>
                </c:pt>
                <c:pt idx="8">
                  <c:v>8.6</c:v>
                </c:pt>
                <c:pt idx="9">
                  <c:v>7.9</c:v>
                </c:pt>
                <c:pt idx="10">
                  <c:v>6.5</c:v>
                </c:pt>
                <c:pt idx="11">
                  <c:v>7.5</c:v>
                </c:pt>
                <c:pt idx="12">
                  <c:v>5.2</c:v>
                </c:pt>
                <c:pt idx="13">
                  <c:v>6.2</c:v>
                </c:pt>
                <c:pt idx="14">
                  <c:v>4.3</c:v>
                </c:pt>
                <c:pt idx="15">
                  <c:v>9.0</c:v>
                </c:pt>
                <c:pt idx="16">
                  <c:v>6.0</c:v>
                </c:pt>
                <c:pt idx="17">
                  <c:v>4.1</c:v>
                </c:pt>
                <c:pt idx="18">
                  <c:v>7.0</c:v>
                </c:pt>
                <c:pt idx="19">
                  <c:v>5.0</c:v>
                </c:pt>
                <c:pt idx="20">
                  <c:v>8.5</c:v>
                </c:pt>
                <c:pt idx="21">
                  <c:v>9.7</c:v>
                </c:pt>
                <c:pt idx="22">
                  <c:v>12.1</c:v>
                </c:pt>
                <c:pt idx="23">
                  <c:v>5.5</c:v>
                </c:pt>
                <c:pt idx="24">
                  <c:v>7.8</c:v>
                </c:pt>
                <c:pt idx="25">
                  <c:v>8.3</c:v>
                </c:pt>
                <c:pt idx="26">
                  <c:v>9.2</c:v>
                </c:pt>
                <c:pt idx="27">
                  <c:v>8.8</c:v>
                </c:pt>
                <c:pt idx="28">
                  <c:v>-1.0</c:v>
                </c:pt>
                <c:pt idx="29">
                  <c:v>7.9</c:v>
                </c:pt>
                <c:pt idx="30">
                  <c:v>4.5</c:v>
                </c:pt>
                <c:pt idx="31">
                  <c:v>5.5</c:v>
                </c:pt>
                <c:pt idx="32">
                  <c:v>3.2</c:v>
                </c:pt>
                <c:pt idx="33">
                  <c:v>4.2</c:v>
                </c:pt>
                <c:pt idx="34">
                  <c:v>2.3</c:v>
                </c:pt>
                <c:pt idx="35">
                  <c:v>7.0</c:v>
                </c:pt>
                <c:pt idx="36">
                  <c:v>4.0</c:v>
                </c:pt>
                <c:pt idx="37">
                  <c:v>2.1</c:v>
                </c:pt>
                <c:pt idx="38">
                  <c:v>5.0</c:v>
                </c:pt>
                <c:pt idx="39">
                  <c:v>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30786104"/>
        <c:axId val="-2030788072"/>
      </c:scatterChart>
      <c:valAx>
        <c:axId val="-2030786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30788072"/>
        <c:crosses val="autoZero"/>
        <c:crossBetween val="midCat"/>
      </c:valAx>
      <c:valAx>
        <c:axId val="-2030788072"/>
        <c:scaling>
          <c:orientation val="minMax"/>
          <c:max val="14.0"/>
          <c:min val="-2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Speed</a:t>
                </a:r>
                <a:r>
                  <a:rPr lang="en-US" sz="1600" baseline="0" dirty="0" smtClean="0"/>
                  <a:t> </a:t>
                </a:r>
                <a:r>
                  <a:rPr lang="en-US" sz="1600" baseline="0" dirty="0"/>
                  <a:t>to folate, um/ min</a:t>
                </a:r>
                <a:endParaRPr lang="en-US" sz="16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3078610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F54DB-9EA2-4943-A7A7-020967593F7F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8E95E-527F-964E-8052-CFC07D8BF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06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1FF80-4A33-D34F-85EB-7E6F55C28276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80EC9-B2AD-DE4D-B65B-7B9A7A65D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6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</a:t>
            </a:r>
            <a:r>
              <a:rPr lang="en-US" baseline="0" dirty="0" smtClean="0"/>
              <a:t> are the product of Jon Moore (</a:t>
            </a:r>
            <a:r>
              <a:rPr lang="en-US" baseline="0" smtClean="0"/>
              <a:t>Pomona College).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you think?  Could these two data</a:t>
            </a:r>
            <a:r>
              <a:rPr lang="en-US" baseline="0" dirty="0" smtClean="0"/>
              <a:t> sets be different samples from the same experiment?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(Much of this could be made different degrees of active depending on the likes of the instructor.)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80EC9-B2AD-DE4D-B65B-7B9A7A65DD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06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last pair.</a:t>
            </a:r>
          </a:p>
          <a:p>
            <a:r>
              <a:rPr lang="en-US" dirty="0" smtClean="0"/>
              <a:t>The difference in the means is substantive, and one standard deviation is high, and one is low.</a:t>
            </a:r>
          </a:p>
          <a:p>
            <a:r>
              <a:rPr lang="en-US" dirty="0" smtClean="0"/>
              <a:t>Our</a:t>
            </a:r>
            <a:r>
              <a:rPr lang="en-US" baseline="0" dirty="0" smtClean="0"/>
              <a:t> P-value is at near 0.5.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80EC9-B2AD-DE4D-B65B-7B9A7A65DD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88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is the summary.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our five pairs of samples, none are statistically significant.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compare the first and last.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absolute values of the difference in the means are very similar.  </a:t>
            </a:r>
          </a:p>
          <a:p>
            <a:r>
              <a:rPr lang="en-US" baseline="0" dirty="0" smtClean="0"/>
              <a:t>However, the P-values are not.  Why?</a:t>
            </a:r>
          </a:p>
          <a:p>
            <a:endParaRPr lang="en-US" baseline="0" dirty="0" smtClean="0"/>
          </a:p>
          <a:p>
            <a:r>
              <a:rPr lang="en-US" baseline="0" dirty="0" smtClean="0"/>
              <a:t>(Board) When the absolute value of the t-statistic is high, the P-value is low.  (On slide 5, did you plot this on the board?)</a:t>
            </a:r>
          </a:p>
          <a:p>
            <a:r>
              <a:rPr lang="en-US" baseline="0" dirty="0" smtClean="0"/>
              <a:t>If the difference in means is high, is the P-value low or high?  (point out the formula at the bottom)</a:t>
            </a:r>
          </a:p>
          <a:p>
            <a:r>
              <a:rPr lang="en-US" baseline="0" dirty="0" smtClean="0"/>
              <a:t>If the standard deviations are high, is the P-value low or high?</a:t>
            </a:r>
          </a:p>
          <a:p>
            <a:r>
              <a:rPr lang="en-US" baseline="0" dirty="0" smtClean="0"/>
              <a:t>So the P-value of the first pair is lower because both standard deviations are low, while one of the ones in the last pair is high.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80EC9-B2AD-DE4D-B65B-7B9A7A65DD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30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is the summary again.  Let’s not make more pairs.  Let’s reorder these by their means.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80EC9-B2AD-DE4D-B65B-7B9A7A65DD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30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consider</a:t>
            </a:r>
            <a:r>
              <a:rPr lang="en-US" baseline="0" dirty="0" smtClean="0"/>
              <a:t> what would have happened if the blue and the gold had been paired.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80EC9-B2AD-DE4D-B65B-7B9A7A65DD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96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80EC9-B2AD-DE4D-B65B-7B9A7A65DD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27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No.</a:t>
            </a:r>
            <a:r>
              <a:rPr lang="en-US" baseline="0" dirty="0" smtClean="0"/>
              <a:t>  It does say that the differences were rather unlikely to have happened by chance.  Also, there could be reasons not purposely included in your experiments.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80EC9-B2AD-DE4D-B65B-7B9A7A65DD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81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Want more nuance?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80EC9-B2AD-DE4D-B65B-7B9A7A65DD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53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80EC9-B2AD-DE4D-B65B-7B9A7A65DD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3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 smtClean="0"/>
              <a:t>This</a:t>
            </a:r>
            <a:r>
              <a:rPr lang="en-US" baseline="0" dirty="0" smtClean="0"/>
              <a:t> is arbitrary, but it makes the arbitrariness of decisions less subjective.  </a:t>
            </a:r>
          </a:p>
          <a:p>
            <a:pPr marL="228600" indent="-228600">
              <a:buAutoNum type="arabicParenBoth"/>
            </a:pPr>
            <a:r>
              <a:rPr lang="en-US" dirty="0" smtClean="0"/>
              <a:t> Null hypothesis</a:t>
            </a:r>
            <a:r>
              <a:rPr lang="en-US" baseline="0" dirty="0" smtClean="0"/>
              <a:t> is there is no difference.  The alternative hypothesis is that there is a difference, sometimes in a given direction.  This one is very tightly tied to your scientific hypothesis, like adding this drug will slow migration.</a:t>
            </a:r>
          </a:p>
          <a:p>
            <a:pPr marL="0" indent="0">
              <a:buNone/>
            </a:pPr>
            <a:r>
              <a:rPr lang="en-US" baseline="0" dirty="0" smtClean="0"/>
              <a:t>(2 &amp; 3) The significance level is the fraction occasions that we’re willing to reject the null hypothesis when it is true.</a:t>
            </a:r>
          </a:p>
          <a:p>
            <a:r>
              <a:rPr lang="en-US" dirty="0" smtClean="0"/>
              <a:t>(3)</a:t>
            </a:r>
            <a:r>
              <a:rPr lang="en-US" baseline="0" dirty="0" smtClean="0"/>
              <a:t> Other test statistics include F, chi-square, etc.</a:t>
            </a:r>
          </a:p>
          <a:p>
            <a:r>
              <a:rPr lang="en-US" baseline="0" dirty="0" smtClean="0"/>
              <a:t>(4 &amp; 5) In today’s example with Excel, these are almost completely combined.</a:t>
            </a:r>
          </a:p>
          <a:p>
            <a:r>
              <a:rPr lang="en-US" baseline="0" dirty="0" smtClean="0"/>
              <a:t>(6) Tie it back to the scientific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80EC9-B2AD-DE4D-B65B-7B9A7A65DD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00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T-test</a:t>
            </a:r>
            <a:r>
              <a:rPr lang="en-US" baseline="0" dirty="0" smtClean="0"/>
              <a:t> intro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Three special ways</a:t>
            </a:r>
          </a:p>
          <a:p>
            <a:r>
              <a:rPr lang="en-US" baseline="0" dirty="0" smtClean="0"/>
              <a:t>-  Unequal variance is like the cartoon above.  The right is wider/ has a larger variance.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Paired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unpaired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One-sided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two-sided examples.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Adding my drug will slow my dicty: one-sided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Adding an ion will change the speed of migration.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80EC9-B2AD-DE4D-B65B-7B9A7A65DD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8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be nice for later to roughly plot on the board the</a:t>
            </a:r>
            <a:r>
              <a:rPr lang="en-US" baseline="0" dirty="0" smtClean="0"/>
              <a:t> relationship between t-statistic and the P-value.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“Different” is an air-quote-</a:t>
            </a:r>
            <a:r>
              <a:rPr lang="en-US" baseline="0" dirty="0" err="1" smtClean="0"/>
              <a:t>sy</a:t>
            </a:r>
            <a:r>
              <a:rPr lang="en-US" baseline="0" dirty="0" smtClean="0"/>
              <a:t> way of different.  Hopefully when this is done, a fair number of students will get how both powerful and limited t-test p-values 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80EC9-B2AD-DE4D-B65B-7B9A7A65DD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baseline="0" dirty="0" smtClean="0"/>
              <a:t>We’ve got a population of normally distributed data.  A small sample (10) was taken, and we’ll compare that to another random sample of the same population.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What does this P-value mean?  </a:t>
            </a:r>
          </a:p>
          <a:p>
            <a:pPr marL="0" indent="0">
              <a:buNone/>
            </a:pPr>
            <a:r>
              <a:rPr lang="en-US" baseline="0" dirty="0" smtClean="0"/>
              <a:t>	It is greater than 0.05, so it isn’t statistically significant.  </a:t>
            </a:r>
          </a:p>
          <a:p>
            <a:pPr marL="0" indent="0">
              <a:buNone/>
            </a:pPr>
            <a:r>
              <a:rPr lang="en-US" baseline="0" dirty="0" smtClean="0"/>
              <a:t>	Also, it is less than 0.5, so these samples are somewhat more different than would happen half the time.</a:t>
            </a:r>
          </a:p>
          <a:p>
            <a:pPr marL="0" indent="0">
              <a:buNone/>
            </a:pPr>
            <a:r>
              <a:rPr lang="en-US" baseline="0" dirty="0" smtClean="0"/>
              <a:t>(3)  For two samples chosen like the ones here, about how often would you expect to get a P-value less than 0.05?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80EC9-B2AD-DE4D-B65B-7B9A7A65DD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15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This is a different pair of random samples.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Note the difference in</a:t>
            </a:r>
            <a:r>
              <a:rPr lang="en-US" baseline="0" dirty="0" smtClean="0"/>
              <a:t> means is greater here (0.78) than the previous set.  (0.44), but the P-value is about the same (0.16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0.21)  How can this be? 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		The standard deviations in this pair of samples are higher than the ones in the previous sample.</a:t>
            </a:r>
          </a:p>
          <a:p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80EC9-B2AD-DE4D-B65B-7B9A7A65DD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93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This is a different pair of random samples.  (We’re doing 5</a:t>
            </a:r>
            <a:r>
              <a:rPr lang="en-US" baseline="0" dirty="0" smtClean="0"/>
              <a:t> pairs.)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Note how close the means are and how high the P-value is.  (If the difference in the means is zero, then the P-value is one.)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80EC9-B2AD-DE4D-B65B-7B9A7A65DD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47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 4</a:t>
            </a:r>
            <a:r>
              <a:rPr lang="en-US" baseline="30000" dirty="0" smtClean="0"/>
              <a:t>th</a:t>
            </a:r>
            <a:r>
              <a:rPr lang="en-US" baseline="0" dirty="0" smtClean="0"/>
              <a:t> example.  Again the difference in means is modest, and the P-value is high.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80EC9-B2AD-DE4D-B65B-7B9A7A65DD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5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884-C473-E94C-B3EF-4561EDFBF7D2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A139-4433-354B-942C-65E85133C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884-C473-E94C-B3EF-4561EDFBF7D2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A139-4433-354B-942C-65E85133C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0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884-C473-E94C-B3EF-4561EDFBF7D2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A139-4433-354B-942C-65E85133C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7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884-C473-E94C-B3EF-4561EDFBF7D2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A139-4433-354B-942C-65E85133C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3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884-C473-E94C-B3EF-4561EDFBF7D2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A139-4433-354B-942C-65E85133C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6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884-C473-E94C-B3EF-4561EDFBF7D2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A139-4433-354B-942C-65E85133C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4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884-C473-E94C-B3EF-4561EDFBF7D2}" type="datetimeFigureOut">
              <a:rPr lang="en-US" smtClean="0"/>
              <a:t>6/4/19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A139-4433-354B-942C-65E85133C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884-C473-E94C-B3EF-4561EDFBF7D2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A139-4433-354B-942C-65E85133C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5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884-C473-E94C-B3EF-4561EDFBF7D2}" type="datetimeFigureOut">
              <a:rPr lang="en-US" smtClean="0"/>
              <a:t>6/4/19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A139-4433-354B-942C-65E85133C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9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884-C473-E94C-B3EF-4561EDFBF7D2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A139-4433-354B-942C-65E85133C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0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4884-C473-E94C-B3EF-4561EDFBF7D2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A139-4433-354B-942C-65E85133C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9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F4884-C473-E94C-B3EF-4561EDFBF7D2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5A139-4433-354B-942C-65E85133C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6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OL1RqHrZQ8" TargetMode="External"/><Relationship Id="rId4" Type="http://schemas.openxmlformats.org/officeDocument/2006/relationships/hyperlink" Target="http://www.nature.com/polopoly_fs/1.19503!/menu/main/topColumns/topLeftColumn/pdf/nature.2016.19503.pdf" TargetMode="Externa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27991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/>
              <a:t>A quick guide to the T-test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50843" y="1530702"/>
            <a:ext cx="496316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An outline of the general problem:</a:t>
            </a:r>
            <a:endParaRPr lang="en-US" sz="2400" u="sng" dirty="0"/>
          </a:p>
          <a:p>
            <a:endParaRPr lang="en-US" sz="2400" dirty="0" smtClean="0"/>
          </a:p>
          <a:p>
            <a:r>
              <a:rPr lang="en-US" sz="2400" dirty="0" smtClean="0"/>
              <a:t>-We’ve got two samples of related 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ata.  Almost never are the two </a:t>
            </a:r>
          </a:p>
          <a:p>
            <a:r>
              <a:rPr lang="en-US" sz="2400" dirty="0" smtClean="0"/>
              <a:t>samples identical, even if they are 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rom experiments that are as identical </a:t>
            </a:r>
          </a:p>
          <a:p>
            <a:r>
              <a:rPr lang="en-US" sz="2400" dirty="0" smtClean="0"/>
              <a:t>as we can make them.</a:t>
            </a:r>
          </a:p>
          <a:p>
            <a:endParaRPr lang="en-US" sz="2400" dirty="0" smtClean="0"/>
          </a:p>
          <a:p>
            <a:r>
              <a:rPr lang="en-US" sz="2400" dirty="0" smtClean="0"/>
              <a:t>-We want to know if they are </a:t>
            </a:r>
          </a:p>
          <a:p>
            <a:r>
              <a:rPr lang="en-US" sz="2400" dirty="0" smtClean="0"/>
              <a:t>different enough to think of them as </a:t>
            </a:r>
          </a:p>
          <a:p>
            <a:r>
              <a:rPr lang="en-US" sz="2400" dirty="0" smtClean="0"/>
              <a:t>coming not from effectively identical </a:t>
            </a:r>
          </a:p>
          <a:p>
            <a:r>
              <a:rPr lang="en-US" sz="2400" dirty="0" smtClean="0"/>
              <a:t>experiments.</a:t>
            </a:r>
          </a:p>
          <a:p>
            <a:endParaRPr lang="en-US" sz="2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928191"/>
              </p:ext>
            </p:extLst>
          </p:nvPr>
        </p:nvGraphicFramePr>
        <p:xfrm>
          <a:off x="5799201" y="1327991"/>
          <a:ext cx="4851400" cy="5246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7976214" y="2013473"/>
            <a:ext cx="1148198" cy="44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6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Rectangle 830"/>
          <p:cNvSpPr/>
          <p:nvPr/>
        </p:nvSpPr>
        <p:spPr>
          <a:xfrm flipV="1">
            <a:off x="580061" y="528275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2" name="Rectangle 831"/>
          <p:cNvSpPr/>
          <p:nvPr/>
        </p:nvSpPr>
        <p:spPr>
          <a:xfrm flipV="1">
            <a:off x="692543" y="528275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Rectangle 832"/>
          <p:cNvSpPr/>
          <p:nvPr/>
        </p:nvSpPr>
        <p:spPr>
          <a:xfrm flipV="1">
            <a:off x="805025" y="528275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4" name="Rectangle 833"/>
          <p:cNvSpPr/>
          <p:nvPr/>
        </p:nvSpPr>
        <p:spPr>
          <a:xfrm flipV="1">
            <a:off x="1029989" y="528275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Rectangle 834"/>
          <p:cNvSpPr/>
          <p:nvPr/>
        </p:nvSpPr>
        <p:spPr>
          <a:xfrm flipV="1">
            <a:off x="1367435" y="528275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6" name="Rectangle 835"/>
          <p:cNvSpPr/>
          <p:nvPr/>
        </p:nvSpPr>
        <p:spPr>
          <a:xfrm flipV="1">
            <a:off x="1592399" y="528275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7" name="Rectangle 836"/>
          <p:cNvSpPr/>
          <p:nvPr/>
        </p:nvSpPr>
        <p:spPr>
          <a:xfrm flipV="1">
            <a:off x="1704881" y="528275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8" name="Rectangle 837"/>
          <p:cNvSpPr/>
          <p:nvPr/>
        </p:nvSpPr>
        <p:spPr>
          <a:xfrm flipV="1">
            <a:off x="1929845" y="528275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" name="Rectangle 838"/>
          <p:cNvSpPr/>
          <p:nvPr/>
        </p:nvSpPr>
        <p:spPr>
          <a:xfrm flipV="1">
            <a:off x="2267291" y="528275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Rectangle 839"/>
          <p:cNvSpPr/>
          <p:nvPr/>
        </p:nvSpPr>
        <p:spPr>
          <a:xfrm flipV="1">
            <a:off x="2492255" y="528275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1" name="Rectangle 840"/>
          <p:cNvSpPr/>
          <p:nvPr/>
        </p:nvSpPr>
        <p:spPr>
          <a:xfrm flipV="1">
            <a:off x="2604737" y="528275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Rectangle 841"/>
          <p:cNvSpPr/>
          <p:nvPr/>
        </p:nvSpPr>
        <p:spPr>
          <a:xfrm flipV="1">
            <a:off x="2829701" y="528275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Rectangle 842"/>
          <p:cNvSpPr/>
          <p:nvPr/>
        </p:nvSpPr>
        <p:spPr>
          <a:xfrm flipV="1">
            <a:off x="2942183" y="528275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4" name="Rectangle 843"/>
          <p:cNvSpPr/>
          <p:nvPr/>
        </p:nvSpPr>
        <p:spPr>
          <a:xfrm flipV="1">
            <a:off x="3054665" y="528275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5" name="Rectangle 844"/>
          <p:cNvSpPr/>
          <p:nvPr/>
        </p:nvSpPr>
        <p:spPr>
          <a:xfrm flipV="1">
            <a:off x="3167147" y="528275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6" name="Rectangle 845"/>
          <p:cNvSpPr/>
          <p:nvPr/>
        </p:nvSpPr>
        <p:spPr>
          <a:xfrm flipV="1">
            <a:off x="3279629" y="528275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7" name="Rectangle 846"/>
          <p:cNvSpPr/>
          <p:nvPr/>
        </p:nvSpPr>
        <p:spPr>
          <a:xfrm flipV="1">
            <a:off x="917507" y="528275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8" name="Rectangle 847"/>
          <p:cNvSpPr/>
          <p:nvPr/>
        </p:nvSpPr>
        <p:spPr>
          <a:xfrm flipV="1">
            <a:off x="1142471" y="528275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" name="Rectangle 848"/>
          <p:cNvSpPr/>
          <p:nvPr/>
        </p:nvSpPr>
        <p:spPr>
          <a:xfrm flipV="1">
            <a:off x="1254953" y="528275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0" name="Rectangle 849"/>
          <p:cNvSpPr/>
          <p:nvPr/>
        </p:nvSpPr>
        <p:spPr>
          <a:xfrm flipV="1">
            <a:off x="1479917" y="528275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1" name="Rectangle 850"/>
          <p:cNvSpPr/>
          <p:nvPr/>
        </p:nvSpPr>
        <p:spPr>
          <a:xfrm flipV="1">
            <a:off x="1817363" y="528275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2" name="Rectangle 851"/>
          <p:cNvSpPr/>
          <p:nvPr/>
        </p:nvSpPr>
        <p:spPr>
          <a:xfrm flipV="1">
            <a:off x="2042327" y="528275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3" name="Rectangle 852"/>
          <p:cNvSpPr/>
          <p:nvPr/>
        </p:nvSpPr>
        <p:spPr>
          <a:xfrm flipV="1">
            <a:off x="2154809" y="528275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4" name="Rectangle 853"/>
          <p:cNvSpPr/>
          <p:nvPr/>
        </p:nvSpPr>
        <p:spPr>
          <a:xfrm flipV="1">
            <a:off x="2379773" y="528275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5" name="Rectangle 854"/>
          <p:cNvSpPr/>
          <p:nvPr/>
        </p:nvSpPr>
        <p:spPr>
          <a:xfrm flipV="1">
            <a:off x="2717219" y="528275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6" name="Rectangle 855"/>
          <p:cNvSpPr/>
          <p:nvPr/>
        </p:nvSpPr>
        <p:spPr>
          <a:xfrm flipV="1">
            <a:off x="3392125" y="528275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7" name="Rectangle 856"/>
          <p:cNvSpPr/>
          <p:nvPr/>
        </p:nvSpPr>
        <p:spPr>
          <a:xfrm flipV="1">
            <a:off x="805031" y="517454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8" name="Rectangle 857"/>
          <p:cNvSpPr/>
          <p:nvPr/>
        </p:nvSpPr>
        <p:spPr>
          <a:xfrm flipV="1">
            <a:off x="1029995" y="517454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9" name="Rectangle 858"/>
          <p:cNvSpPr/>
          <p:nvPr/>
        </p:nvSpPr>
        <p:spPr>
          <a:xfrm flipV="1">
            <a:off x="1367441" y="517454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" name="Rectangle 859"/>
          <p:cNvSpPr/>
          <p:nvPr/>
        </p:nvSpPr>
        <p:spPr>
          <a:xfrm flipV="1">
            <a:off x="1592405" y="5174542"/>
            <a:ext cx="108000" cy="10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1" name="Rectangle 860"/>
          <p:cNvSpPr/>
          <p:nvPr/>
        </p:nvSpPr>
        <p:spPr>
          <a:xfrm flipV="1">
            <a:off x="1704887" y="517454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" name="Rectangle 861"/>
          <p:cNvSpPr/>
          <p:nvPr/>
        </p:nvSpPr>
        <p:spPr>
          <a:xfrm flipV="1">
            <a:off x="1929851" y="517454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3" name="Rectangle 862"/>
          <p:cNvSpPr/>
          <p:nvPr/>
        </p:nvSpPr>
        <p:spPr>
          <a:xfrm flipV="1">
            <a:off x="2267297" y="517454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4" name="Rectangle 863"/>
          <p:cNvSpPr/>
          <p:nvPr/>
        </p:nvSpPr>
        <p:spPr>
          <a:xfrm flipV="1">
            <a:off x="2492261" y="517454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5" name="Rectangle 864"/>
          <p:cNvSpPr/>
          <p:nvPr/>
        </p:nvSpPr>
        <p:spPr>
          <a:xfrm flipV="1">
            <a:off x="2604743" y="517454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6" name="Rectangle 865"/>
          <p:cNvSpPr/>
          <p:nvPr/>
        </p:nvSpPr>
        <p:spPr>
          <a:xfrm flipV="1">
            <a:off x="2829707" y="5174542"/>
            <a:ext cx="108000" cy="10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7" name="Rectangle 866"/>
          <p:cNvSpPr/>
          <p:nvPr/>
        </p:nvSpPr>
        <p:spPr>
          <a:xfrm flipV="1">
            <a:off x="2942189" y="517454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8" name="Rectangle 867"/>
          <p:cNvSpPr/>
          <p:nvPr/>
        </p:nvSpPr>
        <p:spPr>
          <a:xfrm flipV="1">
            <a:off x="3054671" y="517454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9" name="Rectangle 868"/>
          <p:cNvSpPr/>
          <p:nvPr/>
        </p:nvSpPr>
        <p:spPr>
          <a:xfrm flipV="1">
            <a:off x="3167153" y="517454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" name="Rectangle 869"/>
          <p:cNvSpPr/>
          <p:nvPr/>
        </p:nvSpPr>
        <p:spPr>
          <a:xfrm flipV="1">
            <a:off x="917513" y="517454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1" name="Rectangle 870"/>
          <p:cNvSpPr/>
          <p:nvPr/>
        </p:nvSpPr>
        <p:spPr>
          <a:xfrm flipV="1">
            <a:off x="1142477" y="517454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2" name="Rectangle 871"/>
          <p:cNvSpPr/>
          <p:nvPr/>
        </p:nvSpPr>
        <p:spPr>
          <a:xfrm flipV="1">
            <a:off x="1254959" y="517454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3" name="Rectangle 872"/>
          <p:cNvSpPr/>
          <p:nvPr/>
        </p:nvSpPr>
        <p:spPr>
          <a:xfrm flipV="1">
            <a:off x="1479923" y="517454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4" name="Rectangle 873"/>
          <p:cNvSpPr/>
          <p:nvPr/>
        </p:nvSpPr>
        <p:spPr>
          <a:xfrm flipV="1">
            <a:off x="1817369" y="517454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5" name="Rectangle 874"/>
          <p:cNvSpPr/>
          <p:nvPr/>
        </p:nvSpPr>
        <p:spPr>
          <a:xfrm flipV="1">
            <a:off x="2042333" y="517454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6" name="Rectangle 875"/>
          <p:cNvSpPr/>
          <p:nvPr/>
        </p:nvSpPr>
        <p:spPr>
          <a:xfrm flipV="1">
            <a:off x="2154815" y="517454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7" name="Rectangle 876"/>
          <p:cNvSpPr/>
          <p:nvPr/>
        </p:nvSpPr>
        <p:spPr>
          <a:xfrm flipV="1">
            <a:off x="2379779" y="517454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8" name="Rectangle 877"/>
          <p:cNvSpPr/>
          <p:nvPr/>
        </p:nvSpPr>
        <p:spPr>
          <a:xfrm flipV="1">
            <a:off x="2717225" y="517454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9" name="Rectangle 878"/>
          <p:cNvSpPr/>
          <p:nvPr/>
        </p:nvSpPr>
        <p:spPr>
          <a:xfrm flipV="1">
            <a:off x="917513" y="506632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" name="Rectangle 879"/>
          <p:cNvSpPr/>
          <p:nvPr/>
        </p:nvSpPr>
        <p:spPr>
          <a:xfrm flipV="1">
            <a:off x="1254959" y="506632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1" name="Rectangle 880"/>
          <p:cNvSpPr/>
          <p:nvPr/>
        </p:nvSpPr>
        <p:spPr>
          <a:xfrm flipV="1">
            <a:off x="1479923" y="506632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2" name="Rectangle 881"/>
          <p:cNvSpPr/>
          <p:nvPr/>
        </p:nvSpPr>
        <p:spPr>
          <a:xfrm flipV="1">
            <a:off x="1592405" y="506632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3" name="Rectangle 882"/>
          <p:cNvSpPr/>
          <p:nvPr/>
        </p:nvSpPr>
        <p:spPr>
          <a:xfrm flipV="1">
            <a:off x="1817369" y="506632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4" name="Rectangle 883"/>
          <p:cNvSpPr/>
          <p:nvPr/>
        </p:nvSpPr>
        <p:spPr>
          <a:xfrm flipV="1">
            <a:off x="2154815" y="5066326"/>
            <a:ext cx="108000" cy="10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5" name="Rectangle 884"/>
          <p:cNvSpPr/>
          <p:nvPr/>
        </p:nvSpPr>
        <p:spPr>
          <a:xfrm flipV="1">
            <a:off x="2379779" y="506632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Rectangle 885"/>
          <p:cNvSpPr/>
          <p:nvPr/>
        </p:nvSpPr>
        <p:spPr>
          <a:xfrm flipV="1">
            <a:off x="2492261" y="506632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7" name="Rectangle 886"/>
          <p:cNvSpPr/>
          <p:nvPr/>
        </p:nvSpPr>
        <p:spPr>
          <a:xfrm flipV="1">
            <a:off x="2717225" y="506632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8" name="Rectangle 887"/>
          <p:cNvSpPr/>
          <p:nvPr/>
        </p:nvSpPr>
        <p:spPr>
          <a:xfrm flipV="1">
            <a:off x="2829707" y="506632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9" name="Rectangle 888"/>
          <p:cNvSpPr/>
          <p:nvPr/>
        </p:nvSpPr>
        <p:spPr>
          <a:xfrm flipV="1">
            <a:off x="2942189" y="506632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" name="Rectangle 889"/>
          <p:cNvSpPr/>
          <p:nvPr/>
        </p:nvSpPr>
        <p:spPr>
          <a:xfrm flipV="1">
            <a:off x="3054671" y="506632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1" name="Rectangle 890"/>
          <p:cNvSpPr/>
          <p:nvPr/>
        </p:nvSpPr>
        <p:spPr>
          <a:xfrm flipV="1">
            <a:off x="1029995" y="506632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2" name="Rectangle 891"/>
          <p:cNvSpPr/>
          <p:nvPr/>
        </p:nvSpPr>
        <p:spPr>
          <a:xfrm flipV="1">
            <a:off x="1142477" y="506632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Rectangle 892"/>
          <p:cNvSpPr/>
          <p:nvPr/>
        </p:nvSpPr>
        <p:spPr>
          <a:xfrm flipV="1">
            <a:off x="1367441" y="506632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Rectangle 893"/>
          <p:cNvSpPr/>
          <p:nvPr/>
        </p:nvSpPr>
        <p:spPr>
          <a:xfrm flipV="1">
            <a:off x="1704887" y="506632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Rectangle 894"/>
          <p:cNvSpPr/>
          <p:nvPr/>
        </p:nvSpPr>
        <p:spPr>
          <a:xfrm flipV="1">
            <a:off x="1929851" y="506632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6" name="Rectangle 895"/>
          <p:cNvSpPr/>
          <p:nvPr/>
        </p:nvSpPr>
        <p:spPr>
          <a:xfrm flipV="1">
            <a:off x="2042333" y="506632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7" name="Rectangle 896"/>
          <p:cNvSpPr/>
          <p:nvPr/>
        </p:nvSpPr>
        <p:spPr>
          <a:xfrm flipV="1">
            <a:off x="2267297" y="506632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8" name="Rectangle 897"/>
          <p:cNvSpPr/>
          <p:nvPr/>
        </p:nvSpPr>
        <p:spPr>
          <a:xfrm flipV="1">
            <a:off x="2604743" y="506632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Rectangle 898"/>
          <p:cNvSpPr/>
          <p:nvPr/>
        </p:nvSpPr>
        <p:spPr>
          <a:xfrm flipV="1">
            <a:off x="1142477" y="495811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Rectangle 899"/>
          <p:cNvSpPr/>
          <p:nvPr/>
        </p:nvSpPr>
        <p:spPr>
          <a:xfrm flipV="1">
            <a:off x="1367441" y="495811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" name="Rectangle 900"/>
          <p:cNvSpPr/>
          <p:nvPr/>
        </p:nvSpPr>
        <p:spPr>
          <a:xfrm flipV="1">
            <a:off x="1479923" y="495811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2" name="Rectangle 901"/>
          <p:cNvSpPr/>
          <p:nvPr/>
        </p:nvSpPr>
        <p:spPr>
          <a:xfrm flipV="1">
            <a:off x="1704887" y="495811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" name="Rectangle 902"/>
          <p:cNvSpPr/>
          <p:nvPr/>
        </p:nvSpPr>
        <p:spPr>
          <a:xfrm flipV="1">
            <a:off x="2042333" y="495811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4" name="Rectangle 903"/>
          <p:cNvSpPr/>
          <p:nvPr/>
        </p:nvSpPr>
        <p:spPr>
          <a:xfrm flipV="1">
            <a:off x="2267297" y="495811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5" name="Rectangle 904"/>
          <p:cNvSpPr/>
          <p:nvPr/>
        </p:nvSpPr>
        <p:spPr>
          <a:xfrm flipV="1">
            <a:off x="2379779" y="495811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6" name="Rectangle 905"/>
          <p:cNvSpPr/>
          <p:nvPr/>
        </p:nvSpPr>
        <p:spPr>
          <a:xfrm flipV="1">
            <a:off x="2604743" y="495811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7" name="Rectangle 906"/>
          <p:cNvSpPr/>
          <p:nvPr/>
        </p:nvSpPr>
        <p:spPr>
          <a:xfrm flipV="1">
            <a:off x="2717225" y="495811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Rectangle 907"/>
          <p:cNvSpPr/>
          <p:nvPr/>
        </p:nvSpPr>
        <p:spPr>
          <a:xfrm flipV="1">
            <a:off x="2829707" y="495811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Rectangle 908"/>
          <p:cNvSpPr/>
          <p:nvPr/>
        </p:nvSpPr>
        <p:spPr>
          <a:xfrm flipV="1">
            <a:off x="2942189" y="495811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Rectangle 909"/>
          <p:cNvSpPr/>
          <p:nvPr/>
        </p:nvSpPr>
        <p:spPr>
          <a:xfrm flipV="1">
            <a:off x="1029995" y="495811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Rectangle 910"/>
          <p:cNvSpPr/>
          <p:nvPr/>
        </p:nvSpPr>
        <p:spPr>
          <a:xfrm flipV="1">
            <a:off x="1254959" y="495811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2" name="Rectangle 911"/>
          <p:cNvSpPr/>
          <p:nvPr/>
        </p:nvSpPr>
        <p:spPr>
          <a:xfrm flipV="1">
            <a:off x="1592405" y="495811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3" name="Rectangle 912"/>
          <p:cNvSpPr/>
          <p:nvPr/>
        </p:nvSpPr>
        <p:spPr>
          <a:xfrm flipV="1">
            <a:off x="1817369" y="495811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4" name="Rectangle 913"/>
          <p:cNvSpPr/>
          <p:nvPr/>
        </p:nvSpPr>
        <p:spPr>
          <a:xfrm flipV="1">
            <a:off x="1929851" y="495811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5" name="Rectangle 914"/>
          <p:cNvSpPr/>
          <p:nvPr/>
        </p:nvSpPr>
        <p:spPr>
          <a:xfrm flipV="1">
            <a:off x="2154815" y="495811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Rectangle 915"/>
          <p:cNvSpPr/>
          <p:nvPr/>
        </p:nvSpPr>
        <p:spPr>
          <a:xfrm flipV="1">
            <a:off x="2492261" y="495811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7" name="Rectangle 916"/>
          <p:cNvSpPr/>
          <p:nvPr/>
        </p:nvSpPr>
        <p:spPr>
          <a:xfrm flipV="1">
            <a:off x="1254959" y="484989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Rectangle 917"/>
          <p:cNvSpPr/>
          <p:nvPr/>
        </p:nvSpPr>
        <p:spPr>
          <a:xfrm flipV="1">
            <a:off x="1367441" y="484989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Rectangle 918"/>
          <p:cNvSpPr/>
          <p:nvPr/>
        </p:nvSpPr>
        <p:spPr>
          <a:xfrm flipV="1">
            <a:off x="1592405" y="484989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Rectangle 919"/>
          <p:cNvSpPr/>
          <p:nvPr/>
        </p:nvSpPr>
        <p:spPr>
          <a:xfrm flipV="1">
            <a:off x="1929851" y="484989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Rectangle 920"/>
          <p:cNvSpPr/>
          <p:nvPr/>
        </p:nvSpPr>
        <p:spPr>
          <a:xfrm flipV="1">
            <a:off x="2154815" y="484989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Rectangle 921"/>
          <p:cNvSpPr/>
          <p:nvPr/>
        </p:nvSpPr>
        <p:spPr>
          <a:xfrm flipV="1">
            <a:off x="2267297" y="484989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Rectangle 922"/>
          <p:cNvSpPr/>
          <p:nvPr/>
        </p:nvSpPr>
        <p:spPr>
          <a:xfrm flipV="1">
            <a:off x="2492261" y="484989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Rectangle 923"/>
          <p:cNvSpPr/>
          <p:nvPr/>
        </p:nvSpPr>
        <p:spPr>
          <a:xfrm flipV="1">
            <a:off x="2604743" y="484989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Rectangle 924"/>
          <p:cNvSpPr/>
          <p:nvPr/>
        </p:nvSpPr>
        <p:spPr>
          <a:xfrm flipV="1">
            <a:off x="2717225" y="484989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Rectangle 925"/>
          <p:cNvSpPr/>
          <p:nvPr/>
        </p:nvSpPr>
        <p:spPr>
          <a:xfrm flipV="1">
            <a:off x="2829707" y="484989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Rectangle 926"/>
          <p:cNvSpPr/>
          <p:nvPr/>
        </p:nvSpPr>
        <p:spPr>
          <a:xfrm flipV="1">
            <a:off x="1142477" y="484989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Rectangle 927"/>
          <p:cNvSpPr/>
          <p:nvPr/>
        </p:nvSpPr>
        <p:spPr>
          <a:xfrm flipV="1">
            <a:off x="1479923" y="484989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Rectangle 928"/>
          <p:cNvSpPr/>
          <p:nvPr/>
        </p:nvSpPr>
        <p:spPr>
          <a:xfrm flipV="1">
            <a:off x="1704887" y="484989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Rectangle 929"/>
          <p:cNvSpPr/>
          <p:nvPr/>
        </p:nvSpPr>
        <p:spPr>
          <a:xfrm flipV="1">
            <a:off x="1817369" y="484989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Rectangle 930"/>
          <p:cNvSpPr/>
          <p:nvPr/>
        </p:nvSpPr>
        <p:spPr>
          <a:xfrm flipV="1">
            <a:off x="2042333" y="484989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Rectangle 931"/>
          <p:cNvSpPr/>
          <p:nvPr/>
        </p:nvSpPr>
        <p:spPr>
          <a:xfrm flipV="1">
            <a:off x="2379779" y="484989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Rectangle 932"/>
          <p:cNvSpPr/>
          <p:nvPr/>
        </p:nvSpPr>
        <p:spPr>
          <a:xfrm flipV="1">
            <a:off x="1254959" y="474167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4" name="Rectangle 933"/>
          <p:cNvSpPr/>
          <p:nvPr/>
        </p:nvSpPr>
        <p:spPr>
          <a:xfrm flipV="1">
            <a:off x="1479923" y="474167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Rectangle 934"/>
          <p:cNvSpPr/>
          <p:nvPr/>
        </p:nvSpPr>
        <p:spPr>
          <a:xfrm flipV="1">
            <a:off x="1817369" y="474167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6" name="Rectangle 935"/>
          <p:cNvSpPr/>
          <p:nvPr/>
        </p:nvSpPr>
        <p:spPr>
          <a:xfrm flipV="1">
            <a:off x="2042333" y="474167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7" name="Rectangle 936"/>
          <p:cNvSpPr/>
          <p:nvPr/>
        </p:nvSpPr>
        <p:spPr>
          <a:xfrm flipV="1">
            <a:off x="2154815" y="474167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8" name="Rectangle 937"/>
          <p:cNvSpPr/>
          <p:nvPr/>
        </p:nvSpPr>
        <p:spPr>
          <a:xfrm flipV="1">
            <a:off x="2379779" y="474167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9" name="Rectangle 938"/>
          <p:cNvSpPr/>
          <p:nvPr/>
        </p:nvSpPr>
        <p:spPr>
          <a:xfrm flipV="1">
            <a:off x="2492261" y="474167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0" name="Rectangle 939"/>
          <p:cNvSpPr/>
          <p:nvPr/>
        </p:nvSpPr>
        <p:spPr>
          <a:xfrm flipV="1">
            <a:off x="2604743" y="474167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" name="Rectangle 940"/>
          <p:cNvSpPr/>
          <p:nvPr/>
        </p:nvSpPr>
        <p:spPr>
          <a:xfrm flipV="1">
            <a:off x="2717225" y="474167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" name="Rectangle 941"/>
          <p:cNvSpPr/>
          <p:nvPr/>
        </p:nvSpPr>
        <p:spPr>
          <a:xfrm flipV="1">
            <a:off x="1367441" y="474167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3" name="Rectangle 942"/>
          <p:cNvSpPr/>
          <p:nvPr/>
        </p:nvSpPr>
        <p:spPr>
          <a:xfrm flipV="1">
            <a:off x="1592405" y="474167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4" name="Rectangle 943"/>
          <p:cNvSpPr/>
          <p:nvPr/>
        </p:nvSpPr>
        <p:spPr>
          <a:xfrm flipV="1">
            <a:off x="1704887" y="474167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5" name="Rectangle 944"/>
          <p:cNvSpPr/>
          <p:nvPr/>
        </p:nvSpPr>
        <p:spPr>
          <a:xfrm flipV="1">
            <a:off x="1929851" y="474167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6" name="Rectangle 945"/>
          <p:cNvSpPr/>
          <p:nvPr/>
        </p:nvSpPr>
        <p:spPr>
          <a:xfrm flipV="1">
            <a:off x="2267297" y="474167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7" name="Rectangle 946"/>
          <p:cNvSpPr/>
          <p:nvPr/>
        </p:nvSpPr>
        <p:spPr>
          <a:xfrm flipV="1">
            <a:off x="1254959" y="463346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0</a:t>
            </a:r>
            <a:endParaRPr lang="en-US"/>
          </a:p>
        </p:txBody>
      </p:sp>
      <p:sp>
        <p:nvSpPr>
          <p:cNvPr id="948" name="Rectangle 947"/>
          <p:cNvSpPr/>
          <p:nvPr/>
        </p:nvSpPr>
        <p:spPr>
          <a:xfrm flipV="1">
            <a:off x="1479923" y="463346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9" name="Rectangle 948"/>
          <p:cNvSpPr/>
          <p:nvPr/>
        </p:nvSpPr>
        <p:spPr>
          <a:xfrm flipV="1">
            <a:off x="1817369" y="463346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0" name="Rectangle 949"/>
          <p:cNvSpPr/>
          <p:nvPr/>
        </p:nvSpPr>
        <p:spPr>
          <a:xfrm flipV="1">
            <a:off x="2042333" y="463346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1" name="Rectangle 950"/>
          <p:cNvSpPr/>
          <p:nvPr/>
        </p:nvSpPr>
        <p:spPr>
          <a:xfrm flipV="1">
            <a:off x="2154815" y="463346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" name="Rectangle 951"/>
          <p:cNvSpPr/>
          <p:nvPr/>
        </p:nvSpPr>
        <p:spPr>
          <a:xfrm flipV="1">
            <a:off x="2379779" y="463346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3" name="Rectangle 952"/>
          <p:cNvSpPr/>
          <p:nvPr/>
        </p:nvSpPr>
        <p:spPr>
          <a:xfrm flipV="1">
            <a:off x="2492261" y="463346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4" name="Rectangle 953"/>
          <p:cNvSpPr/>
          <p:nvPr/>
        </p:nvSpPr>
        <p:spPr>
          <a:xfrm flipV="1">
            <a:off x="2604743" y="463346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5" name="Rectangle 954"/>
          <p:cNvSpPr/>
          <p:nvPr/>
        </p:nvSpPr>
        <p:spPr>
          <a:xfrm flipV="1">
            <a:off x="2717225" y="463346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6" name="Rectangle 955"/>
          <p:cNvSpPr/>
          <p:nvPr/>
        </p:nvSpPr>
        <p:spPr>
          <a:xfrm flipV="1">
            <a:off x="1367441" y="463346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7" name="Rectangle 956"/>
          <p:cNvSpPr/>
          <p:nvPr/>
        </p:nvSpPr>
        <p:spPr>
          <a:xfrm flipV="1">
            <a:off x="1592405" y="463346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8" name="Rectangle 957"/>
          <p:cNvSpPr/>
          <p:nvPr/>
        </p:nvSpPr>
        <p:spPr>
          <a:xfrm flipV="1">
            <a:off x="1704887" y="463346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9" name="Rectangle 958"/>
          <p:cNvSpPr/>
          <p:nvPr/>
        </p:nvSpPr>
        <p:spPr>
          <a:xfrm flipV="1">
            <a:off x="1929851" y="463346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0" name="Rectangle 959"/>
          <p:cNvSpPr/>
          <p:nvPr/>
        </p:nvSpPr>
        <p:spPr>
          <a:xfrm flipV="1">
            <a:off x="2267297" y="463346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1" name="Rectangle 960"/>
          <p:cNvSpPr/>
          <p:nvPr/>
        </p:nvSpPr>
        <p:spPr>
          <a:xfrm flipV="1">
            <a:off x="1367441" y="452524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2" name="Rectangle 961"/>
          <p:cNvSpPr/>
          <p:nvPr/>
        </p:nvSpPr>
        <p:spPr>
          <a:xfrm flipV="1">
            <a:off x="1704887" y="452524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3" name="Rectangle 962"/>
          <p:cNvSpPr/>
          <p:nvPr/>
        </p:nvSpPr>
        <p:spPr>
          <a:xfrm flipV="1">
            <a:off x="1929851" y="452524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4" name="Rectangle 963"/>
          <p:cNvSpPr/>
          <p:nvPr/>
        </p:nvSpPr>
        <p:spPr>
          <a:xfrm flipV="1">
            <a:off x="2042333" y="452524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5" name="Rectangle 964"/>
          <p:cNvSpPr/>
          <p:nvPr/>
        </p:nvSpPr>
        <p:spPr>
          <a:xfrm flipV="1">
            <a:off x="2267297" y="452524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6" name="Rectangle 965"/>
          <p:cNvSpPr/>
          <p:nvPr/>
        </p:nvSpPr>
        <p:spPr>
          <a:xfrm flipV="1">
            <a:off x="2379779" y="452524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7" name="Rectangle 966"/>
          <p:cNvSpPr/>
          <p:nvPr/>
        </p:nvSpPr>
        <p:spPr>
          <a:xfrm flipV="1">
            <a:off x="2492261" y="452524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8" name="Rectangle 967"/>
          <p:cNvSpPr/>
          <p:nvPr/>
        </p:nvSpPr>
        <p:spPr>
          <a:xfrm flipV="1">
            <a:off x="2604743" y="452524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9" name="Rectangle 968"/>
          <p:cNvSpPr/>
          <p:nvPr/>
        </p:nvSpPr>
        <p:spPr>
          <a:xfrm flipV="1">
            <a:off x="1479923" y="452524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0" name="Rectangle 969"/>
          <p:cNvSpPr/>
          <p:nvPr/>
        </p:nvSpPr>
        <p:spPr>
          <a:xfrm flipV="1">
            <a:off x="1592405" y="452524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1" name="Rectangle 970"/>
          <p:cNvSpPr/>
          <p:nvPr/>
        </p:nvSpPr>
        <p:spPr>
          <a:xfrm flipV="1">
            <a:off x="1817369" y="452524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" name="Rectangle 971"/>
          <p:cNvSpPr/>
          <p:nvPr/>
        </p:nvSpPr>
        <p:spPr>
          <a:xfrm flipV="1">
            <a:off x="2154815" y="452524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Rectangle 972"/>
          <p:cNvSpPr/>
          <p:nvPr/>
        </p:nvSpPr>
        <p:spPr>
          <a:xfrm flipV="1">
            <a:off x="1367441" y="441703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4" name="Rectangle 973"/>
          <p:cNvSpPr/>
          <p:nvPr/>
        </p:nvSpPr>
        <p:spPr>
          <a:xfrm flipV="1">
            <a:off x="1704887" y="441703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Rectangle 974"/>
          <p:cNvSpPr/>
          <p:nvPr/>
        </p:nvSpPr>
        <p:spPr>
          <a:xfrm flipV="1">
            <a:off x="1929851" y="441703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Rectangle 975"/>
          <p:cNvSpPr/>
          <p:nvPr/>
        </p:nvSpPr>
        <p:spPr>
          <a:xfrm flipV="1">
            <a:off x="2042333" y="441703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7" name="Rectangle 976"/>
          <p:cNvSpPr/>
          <p:nvPr/>
        </p:nvSpPr>
        <p:spPr>
          <a:xfrm flipV="1">
            <a:off x="2267297" y="441703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Rectangle 977"/>
          <p:cNvSpPr/>
          <p:nvPr/>
        </p:nvSpPr>
        <p:spPr>
          <a:xfrm flipV="1">
            <a:off x="2379779" y="441703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9" name="Rectangle 978"/>
          <p:cNvSpPr/>
          <p:nvPr/>
        </p:nvSpPr>
        <p:spPr>
          <a:xfrm flipV="1">
            <a:off x="2492261" y="441703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Rectangle 979"/>
          <p:cNvSpPr/>
          <p:nvPr/>
        </p:nvSpPr>
        <p:spPr>
          <a:xfrm flipV="1">
            <a:off x="2604743" y="441703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Rectangle 980"/>
          <p:cNvSpPr/>
          <p:nvPr/>
        </p:nvSpPr>
        <p:spPr>
          <a:xfrm flipV="1">
            <a:off x="1479923" y="441703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Rectangle 981"/>
          <p:cNvSpPr/>
          <p:nvPr/>
        </p:nvSpPr>
        <p:spPr>
          <a:xfrm flipV="1">
            <a:off x="1592405" y="441703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Rectangle 982"/>
          <p:cNvSpPr/>
          <p:nvPr/>
        </p:nvSpPr>
        <p:spPr>
          <a:xfrm flipV="1">
            <a:off x="1817369" y="441703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Rectangle 983"/>
          <p:cNvSpPr/>
          <p:nvPr/>
        </p:nvSpPr>
        <p:spPr>
          <a:xfrm flipV="1">
            <a:off x="2154815" y="441703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Rectangle 984"/>
          <p:cNvSpPr/>
          <p:nvPr/>
        </p:nvSpPr>
        <p:spPr>
          <a:xfrm flipV="1">
            <a:off x="1592405" y="430881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6" name="Rectangle 985"/>
          <p:cNvSpPr/>
          <p:nvPr/>
        </p:nvSpPr>
        <p:spPr>
          <a:xfrm flipV="1">
            <a:off x="1817369" y="430881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7" name="Rectangle 986"/>
          <p:cNvSpPr/>
          <p:nvPr/>
        </p:nvSpPr>
        <p:spPr>
          <a:xfrm flipV="1">
            <a:off x="1929851" y="430881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8" name="Rectangle 987"/>
          <p:cNvSpPr/>
          <p:nvPr/>
        </p:nvSpPr>
        <p:spPr>
          <a:xfrm flipV="1">
            <a:off x="2154815" y="430881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9" name="Rectangle 988"/>
          <p:cNvSpPr/>
          <p:nvPr/>
        </p:nvSpPr>
        <p:spPr>
          <a:xfrm flipV="1">
            <a:off x="2267297" y="430881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0" name="Rectangle 989"/>
          <p:cNvSpPr/>
          <p:nvPr/>
        </p:nvSpPr>
        <p:spPr>
          <a:xfrm flipV="1">
            <a:off x="2379779" y="430881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1" name="Rectangle 990"/>
          <p:cNvSpPr/>
          <p:nvPr/>
        </p:nvSpPr>
        <p:spPr>
          <a:xfrm flipV="1">
            <a:off x="2492261" y="430881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2" name="Rectangle 991"/>
          <p:cNvSpPr/>
          <p:nvPr/>
        </p:nvSpPr>
        <p:spPr>
          <a:xfrm flipV="1">
            <a:off x="1479923" y="430881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" name="Rectangle 992"/>
          <p:cNvSpPr/>
          <p:nvPr/>
        </p:nvSpPr>
        <p:spPr>
          <a:xfrm flipV="1">
            <a:off x="1704887" y="430881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4" name="Rectangle 993"/>
          <p:cNvSpPr/>
          <p:nvPr/>
        </p:nvSpPr>
        <p:spPr>
          <a:xfrm flipV="1">
            <a:off x="2042333" y="430881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5" name="Rectangle 994"/>
          <p:cNvSpPr/>
          <p:nvPr/>
        </p:nvSpPr>
        <p:spPr>
          <a:xfrm flipV="1">
            <a:off x="1592405" y="420059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6" name="Rectangle 995"/>
          <p:cNvSpPr/>
          <p:nvPr/>
        </p:nvSpPr>
        <p:spPr>
          <a:xfrm flipV="1">
            <a:off x="1817369" y="420059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7" name="Rectangle 996"/>
          <p:cNvSpPr/>
          <p:nvPr/>
        </p:nvSpPr>
        <p:spPr>
          <a:xfrm flipV="1">
            <a:off x="1929851" y="420059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8" name="Rectangle 997"/>
          <p:cNvSpPr/>
          <p:nvPr/>
        </p:nvSpPr>
        <p:spPr>
          <a:xfrm flipV="1">
            <a:off x="2154815" y="420059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9" name="Rectangle 998"/>
          <p:cNvSpPr/>
          <p:nvPr/>
        </p:nvSpPr>
        <p:spPr>
          <a:xfrm flipV="1">
            <a:off x="2267297" y="4200598"/>
            <a:ext cx="108000" cy="10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0" name="Rectangle 999"/>
          <p:cNvSpPr/>
          <p:nvPr/>
        </p:nvSpPr>
        <p:spPr>
          <a:xfrm flipV="1">
            <a:off x="2379779" y="420059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1" name="Rectangle 1000"/>
          <p:cNvSpPr/>
          <p:nvPr/>
        </p:nvSpPr>
        <p:spPr>
          <a:xfrm flipV="1">
            <a:off x="2492261" y="420059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2" name="Rectangle 1001"/>
          <p:cNvSpPr/>
          <p:nvPr/>
        </p:nvSpPr>
        <p:spPr>
          <a:xfrm flipV="1">
            <a:off x="1479923" y="4200598"/>
            <a:ext cx="108000" cy="10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" name="Rectangle 1002"/>
          <p:cNvSpPr/>
          <p:nvPr/>
        </p:nvSpPr>
        <p:spPr>
          <a:xfrm flipV="1">
            <a:off x="1704887" y="420059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4" name="Rectangle 1003"/>
          <p:cNvSpPr/>
          <p:nvPr/>
        </p:nvSpPr>
        <p:spPr>
          <a:xfrm flipV="1">
            <a:off x="2042333" y="4200598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5" name="Rectangle 1004"/>
          <p:cNvSpPr/>
          <p:nvPr/>
        </p:nvSpPr>
        <p:spPr>
          <a:xfrm flipV="1">
            <a:off x="1704887" y="409238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Rectangle 1005"/>
          <p:cNvSpPr/>
          <p:nvPr/>
        </p:nvSpPr>
        <p:spPr>
          <a:xfrm flipV="1">
            <a:off x="1817369" y="4092382"/>
            <a:ext cx="108000" cy="10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7" name="Rectangle 1006"/>
          <p:cNvSpPr/>
          <p:nvPr/>
        </p:nvSpPr>
        <p:spPr>
          <a:xfrm flipV="1">
            <a:off x="2042333" y="409238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Rectangle 1007"/>
          <p:cNvSpPr/>
          <p:nvPr/>
        </p:nvSpPr>
        <p:spPr>
          <a:xfrm flipV="1">
            <a:off x="2154815" y="4092382"/>
            <a:ext cx="108000" cy="10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9" name="Rectangle 1008"/>
          <p:cNvSpPr/>
          <p:nvPr/>
        </p:nvSpPr>
        <p:spPr>
          <a:xfrm flipV="1">
            <a:off x="2267297" y="409238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0" name="Rectangle 1009"/>
          <p:cNvSpPr/>
          <p:nvPr/>
        </p:nvSpPr>
        <p:spPr>
          <a:xfrm flipV="1">
            <a:off x="2379779" y="409238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1" name="Rectangle 1010"/>
          <p:cNvSpPr/>
          <p:nvPr/>
        </p:nvSpPr>
        <p:spPr>
          <a:xfrm flipV="1">
            <a:off x="1592405" y="409238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2" name="Rectangle 1011"/>
          <p:cNvSpPr/>
          <p:nvPr/>
        </p:nvSpPr>
        <p:spPr>
          <a:xfrm flipV="1">
            <a:off x="1929851" y="4092382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" name="Rectangle 1012"/>
          <p:cNvSpPr/>
          <p:nvPr/>
        </p:nvSpPr>
        <p:spPr>
          <a:xfrm flipV="1">
            <a:off x="1704887" y="398416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Rectangle 1013"/>
          <p:cNvSpPr/>
          <p:nvPr/>
        </p:nvSpPr>
        <p:spPr>
          <a:xfrm flipV="1">
            <a:off x="1929851" y="3984166"/>
            <a:ext cx="108000" cy="10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5" name="Rectangle 1014"/>
          <p:cNvSpPr/>
          <p:nvPr/>
        </p:nvSpPr>
        <p:spPr>
          <a:xfrm flipV="1">
            <a:off x="2042333" y="398416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6" name="Rectangle 1015"/>
          <p:cNvSpPr/>
          <p:nvPr/>
        </p:nvSpPr>
        <p:spPr>
          <a:xfrm flipV="1">
            <a:off x="2154815" y="398416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7" name="Rectangle 1016"/>
          <p:cNvSpPr/>
          <p:nvPr/>
        </p:nvSpPr>
        <p:spPr>
          <a:xfrm flipV="1">
            <a:off x="2267297" y="3984166"/>
            <a:ext cx="108000" cy="10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8" name="Rectangle 1017"/>
          <p:cNvSpPr/>
          <p:nvPr/>
        </p:nvSpPr>
        <p:spPr>
          <a:xfrm flipV="1">
            <a:off x="1817369" y="3984166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9" name="Rectangle 1018"/>
          <p:cNvSpPr/>
          <p:nvPr/>
        </p:nvSpPr>
        <p:spPr>
          <a:xfrm flipV="1">
            <a:off x="1704887" y="387595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0" name="Rectangle 1019"/>
          <p:cNvSpPr/>
          <p:nvPr/>
        </p:nvSpPr>
        <p:spPr>
          <a:xfrm flipV="1">
            <a:off x="1929851" y="3875950"/>
            <a:ext cx="108000" cy="10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1" name="Rectangle 1020"/>
          <p:cNvSpPr/>
          <p:nvPr/>
        </p:nvSpPr>
        <p:spPr>
          <a:xfrm flipV="1">
            <a:off x="2042333" y="387595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2" name="Rectangle 1021"/>
          <p:cNvSpPr/>
          <p:nvPr/>
        </p:nvSpPr>
        <p:spPr>
          <a:xfrm flipV="1">
            <a:off x="2154815" y="387595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3" name="Rectangle 1022"/>
          <p:cNvSpPr/>
          <p:nvPr/>
        </p:nvSpPr>
        <p:spPr>
          <a:xfrm flipV="1">
            <a:off x="2267297" y="387595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 flipV="1">
            <a:off x="1817369" y="3875950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024"/>
          <p:cNvSpPr/>
          <p:nvPr/>
        </p:nvSpPr>
        <p:spPr>
          <a:xfrm flipV="1">
            <a:off x="1817369" y="376773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1025"/>
          <p:cNvSpPr/>
          <p:nvPr/>
        </p:nvSpPr>
        <p:spPr>
          <a:xfrm flipV="1">
            <a:off x="1929851" y="376773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1026"/>
          <p:cNvSpPr/>
          <p:nvPr/>
        </p:nvSpPr>
        <p:spPr>
          <a:xfrm flipV="1">
            <a:off x="2042333" y="376773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Rectangle 1027"/>
          <p:cNvSpPr/>
          <p:nvPr/>
        </p:nvSpPr>
        <p:spPr>
          <a:xfrm flipV="1">
            <a:off x="2154815" y="3767734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028"/>
          <p:cNvSpPr/>
          <p:nvPr/>
        </p:nvSpPr>
        <p:spPr>
          <a:xfrm flipV="1">
            <a:off x="1929851" y="3659525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/>
          <p:cNvSpPr/>
          <p:nvPr/>
        </p:nvSpPr>
        <p:spPr>
          <a:xfrm flipV="1">
            <a:off x="2042333" y="3659525"/>
            <a:ext cx="108000" cy="1080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1031"/>
          <p:cNvSpPr/>
          <p:nvPr/>
        </p:nvSpPr>
        <p:spPr>
          <a:xfrm flipV="1">
            <a:off x="580061" y="2852107"/>
            <a:ext cx="108000" cy="108000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33" name="Rectangle 1032"/>
          <p:cNvSpPr/>
          <p:nvPr/>
        </p:nvSpPr>
        <p:spPr>
          <a:xfrm flipV="1">
            <a:off x="692543" y="2852107"/>
            <a:ext cx="108000" cy="108000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34" name="Rectangle 1033"/>
          <p:cNvSpPr/>
          <p:nvPr/>
        </p:nvSpPr>
        <p:spPr>
          <a:xfrm flipV="1">
            <a:off x="805025" y="285210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35" name="Rectangle 1034"/>
          <p:cNvSpPr/>
          <p:nvPr/>
        </p:nvSpPr>
        <p:spPr>
          <a:xfrm flipV="1">
            <a:off x="1029989" y="285210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36" name="Rectangle 1035"/>
          <p:cNvSpPr/>
          <p:nvPr/>
        </p:nvSpPr>
        <p:spPr>
          <a:xfrm flipV="1">
            <a:off x="1367435" y="285210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37" name="Rectangle 1036"/>
          <p:cNvSpPr/>
          <p:nvPr/>
        </p:nvSpPr>
        <p:spPr>
          <a:xfrm flipV="1">
            <a:off x="1592399" y="285210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38" name="Rectangle 1037"/>
          <p:cNvSpPr/>
          <p:nvPr/>
        </p:nvSpPr>
        <p:spPr>
          <a:xfrm flipV="1">
            <a:off x="1704881" y="285210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39" name="Rectangle 1038"/>
          <p:cNvSpPr/>
          <p:nvPr/>
        </p:nvSpPr>
        <p:spPr>
          <a:xfrm flipV="1">
            <a:off x="1929845" y="285210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40" name="Rectangle 1039"/>
          <p:cNvSpPr/>
          <p:nvPr/>
        </p:nvSpPr>
        <p:spPr>
          <a:xfrm flipV="1">
            <a:off x="2267291" y="285210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41" name="Rectangle 1040"/>
          <p:cNvSpPr/>
          <p:nvPr/>
        </p:nvSpPr>
        <p:spPr>
          <a:xfrm flipV="1">
            <a:off x="2492255" y="285210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42" name="Rectangle 1041"/>
          <p:cNvSpPr/>
          <p:nvPr/>
        </p:nvSpPr>
        <p:spPr>
          <a:xfrm flipV="1">
            <a:off x="2604737" y="285210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43" name="Rectangle 1042"/>
          <p:cNvSpPr/>
          <p:nvPr/>
        </p:nvSpPr>
        <p:spPr>
          <a:xfrm flipV="1">
            <a:off x="2829701" y="285210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44" name="Rectangle 1043"/>
          <p:cNvSpPr/>
          <p:nvPr/>
        </p:nvSpPr>
        <p:spPr>
          <a:xfrm flipV="1">
            <a:off x="2942183" y="2852107"/>
            <a:ext cx="108000" cy="108000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45" name="Rectangle 1044"/>
          <p:cNvSpPr/>
          <p:nvPr/>
        </p:nvSpPr>
        <p:spPr>
          <a:xfrm flipV="1">
            <a:off x="3054665" y="285210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46" name="Rectangle 1045"/>
          <p:cNvSpPr/>
          <p:nvPr/>
        </p:nvSpPr>
        <p:spPr>
          <a:xfrm flipV="1">
            <a:off x="3167147" y="285210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47" name="Rectangle 1046"/>
          <p:cNvSpPr/>
          <p:nvPr/>
        </p:nvSpPr>
        <p:spPr>
          <a:xfrm flipV="1">
            <a:off x="3279629" y="2852107"/>
            <a:ext cx="108000" cy="108000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48" name="Rectangle 1047"/>
          <p:cNvSpPr/>
          <p:nvPr/>
        </p:nvSpPr>
        <p:spPr>
          <a:xfrm flipV="1">
            <a:off x="917507" y="285210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49" name="Rectangle 1048"/>
          <p:cNvSpPr/>
          <p:nvPr/>
        </p:nvSpPr>
        <p:spPr>
          <a:xfrm flipV="1">
            <a:off x="1142471" y="285210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50" name="Rectangle 1049"/>
          <p:cNvSpPr/>
          <p:nvPr/>
        </p:nvSpPr>
        <p:spPr>
          <a:xfrm flipV="1">
            <a:off x="1254953" y="285210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51" name="Rectangle 1050"/>
          <p:cNvSpPr/>
          <p:nvPr/>
        </p:nvSpPr>
        <p:spPr>
          <a:xfrm flipV="1">
            <a:off x="1479917" y="285210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52" name="Rectangle 1051"/>
          <p:cNvSpPr/>
          <p:nvPr/>
        </p:nvSpPr>
        <p:spPr>
          <a:xfrm flipV="1">
            <a:off x="1817363" y="285210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53" name="Rectangle 1052"/>
          <p:cNvSpPr/>
          <p:nvPr/>
        </p:nvSpPr>
        <p:spPr>
          <a:xfrm flipV="1">
            <a:off x="2042327" y="285210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54" name="Rectangle 1053"/>
          <p:cNvSpPr/>
          <p:nvPr/>
        </p:nvSpPr>
        <p:spPr>
          <a:xfrm flipV="1">
            <a:off x="2154809" y="285210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55" name="Rectangle 1054"/>
          <p:cNvSpPr/>
          <p:nvPr/>
        </p:nvSpPr>
        <p:spPr>
          <a:xfrm flipV="1">
            <a:off x="2379773" y="285210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56" name="Rectangle 1055"/>
          <p:cNvSpPr/>
          <p:nvPr/>
        </p:nvSpPr>
        <p:spPr>
          <a:xfrm flipV="1">
            <a:off x="2717219" y="285210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57" name="Rectangle 1056"/>
          <p:cNvSpPr/>
          <p:nvPr/>
        </p:nvSpPr>
        <p:spPr>
          <a:xfrm flipV="1">
            <a:off x="3392125" y="285210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58" name="Rectangle 1057"/>
          <p:cNvSpPr/>
          <p:nvPr/>
        </p:nvSpPr>
        <p:spPr>
          <a:xfrm flipV="1">
            <a:off x="805031" y="2743891"/>
            <a:ext cx="108000" cy="108000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59" name="Rectangle 1058"/>
          <p:cNvSpPr/>
          <p:nvPr/>
        </p:nvSpPr>
        <p:spPr>
          <a:xfrm flipV="1">
            <a:off x="1029995" y="274389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60" name="Rectangle 1059"/>
          <p:cNvSpPr/>
          <p:nvPr/>
        </p:nvSpPr>
        <p:spPr>
          <a:xfrm flipV="1">
            <a:off x="1367441" y="274389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61" name="Rectangle 1060"/>
          <p:cNvSpPr/>
          <p:nvPr/>
        </p:nvSpPr>
        <p:spPr>
          <a:xfrm flipV="1">
            <a:off x="1592405" y="274389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62" name="Rectangle 1061"/>
          <p:cNvSpPr/>
          <p:nvPr/>
        </p:nvSpPr>
        <p:spPr>
          <a:xfrm flipV="1">
            <a:off x="1704887" y="274389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63" name="Rectangle 1062"/>
          <p:cNvSpPr/>
          <p:nvPr/>
        </p:nvSpPr>
        <p:spPr>
          <a:xfrm flipV="1">
            <a:off x="1929851" y="274389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64" name="Rectangle 1063"/>
          <p:cNvSpPr/>
          <p:nvPr/>
        </p:nvSpPr>
        <p:spPr>
          <a:xfrm flipV="1">
            <a:off x="2267297" y="274389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65" name="Rectangle 1064"/>
          <p:cNvSpPr/>
          <p:nvPr/>
        </p:nvSpPr>
        <p:spPr>
          <a:xfrm flipV="1">
            <a:off x="2492261" y="274389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66" name="Rectangle 1065"/>
          <p:cNvSpPr/>
          <p:nvPr/>
        </p:nvSpPr>
        <p:spPr>
          <a:xfrm flipV="1">
            <a:off x="2604743" y="274389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67" name="Rectangle 1066"/>
          <p:cNvSpPr/>
          <p:nvPr/>
        </p:nvSpPr>
        <p:spPr>
          <a:xfrm flipV="1">
            <a:off x="2829707" y="274389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68" name="Rectangle 1067"/>
          <p:cNvSpPr/>
          <p:nvPr/>
        </p:nvSpPr>
        <p:spPr>
          <a:xfrm flipV="1">
            <a:off x="2942189" y="274389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69" name="Rectangle 1068"/>
          <p:cNvSpPr/>
          <p:nvPr/>
        </p:nvSpPr>
        <p:spPr>
          <a:xfrm flipV="1">
            <a:off x="3054671" y="274389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70" name="Rectangle 1069"/>
          <p:cNvSpPr/>
          <p:nvPr/>
        </p:nvSpPr>
        <p:spPr>
          <a:xfrm flipV="1">
            <a:off x="3167153" y="274389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71" name="Rectangle 1070"/>
          <p:cNvSpPr/>
          <p:nvPr/>
        </p:nvSpPr>
        <p:spPr>
          <a:xfrm flipV="1">
            <a:off x="917513" y="274389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72" name="Rectangle 1071"/>
          <p:cNvSpPr/>
          <p:nvPr/>
        </p:nvSpPr>
        <p:spPr>
          <a:xfrm flipV="1">
            <a:off x="1142477" y="274389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73" name="Rectangle 1072"/>
          <p:cNvSpPr/>
          <p:nvPr/>
        </p:nvSpPr>
        <p:spPr>
          <a:xfrm flipV="1">
            <a:off x="1254959" y="274389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74" name="Rectangle 1073"/>
          <p:cNvSpPr/>
          <p:nvPr/>
        </p:nvSpPr>
        <p:spPr>
          <a:xfrm flipV="1">
            <a:off x="1479923" y="274389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75" name="Rectangle 1074"/>
          <p:cNvSpPr/>
          <p:nvPr/>
        </p:nvSpPr>
        <p:spPr>
          <a:xfrm flipV="1">
            <a:off x="1817369" y="274389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76" name="Rectangle 1075"/>
          <p:cNvSpPr/>
          <p:nvPr/>
        </p:nvSpPr>
        <p:spPr>
          <a:xfrm flipV="1">
            <a:off x="2042333" y="274389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77" name="Rectangle 1076"/>
          <p:cNvSpPr/>
          <p:nvPr/>
        </p:nvSpPr>
        <p:spPr>
          <a:xfrm flipV="1">
            <a:off x="2154815" y="274389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78" name="Rectangle 1077"/>
          <p:cNvSpPr/>
          <p:nvPr/>
        </p:nvSpPr>
        <p:spPr>
          <a:xfrm flipV="1">
            <a:off x="2379779" y="274389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79" name="Rectangle 1078"/>
          <p:cNvSpPr/>
          <p:nvPr/>
        </p:nvSpPr>
        <p:spPr>
          <a:xfrm flipV="1">
            <a:off x="2717225" y="274389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80" name="Rectangle 1079"/>
          <p:cNvSpPr/>
          <p:nvPr/>
        </p:nvSpPr>
        <p:spPr>
          <a:xfrm flipV="1">
            <a:off x="917513" y="2635675"/>
            <a:ext cx="108000" cy="108000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1081" name="Rectangle 1080"/>
          <p:cNvSpPr/>
          <p:nvPr/>
        </p:nvSpPr>
        <p:spPr>
          <a:xfrm flipV="1">
            <a:off x="1254959" y="263567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82" name="Rectangle 1081"/>
          <p:cNvSpPr/>
          <p:nvPr/>
        </p:nvSpPr>
        <p:spPr>
          <a:xfrm flipV="1">
            <a:off x="1479923" y="263567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83" name="Rectangle 1082"/>
          <p:cNvSpPr/>
          <p:nvPr/>
        </p:nvSpPr>
        <p:spPr>
          <a:xfrm flipV="1">
            <a:off x="1592405" y="263567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84" name="Rectangle 1083"/>
          <p:cNvSpPr/>
          <p:nvPr/>
        </p:nvSpPr>
        <p:spPr>
          <a:xfrm flipV="1">
            <a:off x="1817369" y="263567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85" name="Rectangle 1084"/>
          <p:cNvSpPr/>
          <p:nvPr/>
        </p:nvSpPr>
        <p:spPr>
          <a:xfrm flipV="1">
            <a:off x="2154815" y="263567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86" name="Rectangle 1085"/>
          <p:cNvSpPr/>
          <p:nvPr/>
        </p:nvSpPr>
        <p:spPr>
          <a:xfrm flipV="1">
            <a:off x="2379779" y="263567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87" name="Rectangle 1086"/>
          <p:cNvSpPr/>
          <p:nvPr/>
        </p:nvSpPr>
        <p:spPr>
          <a:xfrm flipV="1">
            <a:off x="2492261" y="263567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88" name="Rectangle 1087"/>
          <p:cNvSpPr/>
          <p:nvPr/>
        </p:nvSpPr>
        <p:spPr>
          <a:xfrm flipV="1">
            <a:off x="2717225" y="263567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89" name="Rectangle 1088"/>
          <p:cNvSpPr/>
          <p:nvPr/>
        </p:nvSpPr>
        <p:spPr>
          <a:xfrm flipV="1">
            <a:off x="2829707" y="263567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90" name="Rectangle 1089"/>
          <p:cNvSpPr/>
          <p:nvPr/>
        </p:nvSpPr>
        <p:spPr>
          <a:xfrm flipV="1">
            <a:off x="2942189" y="263567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91" name="Rectangle 1090"/>
          <p:cNvSpPr/>
          <p:nvPr/>
        </p:nvSpPr>
        <p:spPr>
          <a:xfrm flipV="1">
            <a:off x="3054671" y="263567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92" name="Rectangle 1091"/>
          <p:cNvSpPr/>
          <p:nvPr/>
        </p:nvSpPr>
        <p:spPr>
          <a:xfrm flipV="1">
            <a:off x="1029995" y="263567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93" name="Rectangle 1092"/>
          <p:cNvSpPr/>
          <p:nvPr/>
        </p:nvSpPr>
        <p:spPr>
          <a:xfrm flipV="1">
            <a:off x="1142477" y="263567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94" name="Rectangle 1093"/>
          <p:cNvSpPr/>
          <p:nvPr/>
        </p:nvSpPr>
        <p:spPr>
          <a:xfrm flipV="1">
            <a:off x="1367441" y="263567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95" name="Rectangle 1094"/>
          <p:cNvSpPr/>
          <p:nvPr/>
        </p:nvSpPr>
        <p:spPr>
          <a:xfrm flipV="1">
            <a:off x="1704887" y="263567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96" name="Rectangle 1095"/>
          <p:cNvSpPr/>
          <p:nvPr/>
        </p:nvSpPr>
        <p:spPr>
          <a:xfrm flipV="1">
            <a:off x="1929851" y="263567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97" name="Rectangle 1096"/>
          <p:cNvSpPr/>
          <p:nvPr/>
        </p:nvSpPr>
        <p:spPr>
          <a:xfrm flipV="1">
            <a:off x="2042333" y="263567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98" name="Rectangle 1097"/>
          <p:cNvSpPr/>
          <p:nvPr/>
        </p:nvSpPr>
        <p:spPr>
          <a:xfrm flipV="1">
            <a:off x="2267297" y="263567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099" name="Rectangle 1098"/>
          <p:cNvSpPr/>
          <p:nvPr/>
        </p:nvSpPr>
        <p:spPr>
          <a:xfrm flipV="1">
            <a:off x="2604743" y="263567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00" name="Rectangle 1099"/>
          <p:cNvSpPr/>
          <p:nvPr/>
        </p:nvSpPr>
        <p:spPr>
          <a:xfrm flipV="1">
            <a:off x="1142477" y="252745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01" name="Rectangle 1100"/>
          <p:cNvSpPr/>
          <p:nvPr/>
        </p:nvSpPr>
        <p:spPr>
          <a:xfrm flipV="1">
            <a:off x="1367441" y="252745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02" name="Rectangle 1101"/>
          <p:cNvSpPr/>
          <p:nvPr/>
        </p:nvSpPr>
        <p:spPr>
          <a:xfrm flipV="1">
            <a:off x="1479923" y="252745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03" name="Rectangle 1102"/>
          <p:cNvSpPr/>
          <p:nvPr/>
        </p:nvSpPr>
        <p:spPr>
          <a:xfrm flipV="1">
            <a:off x="1704887" y="252745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04" name="Rectangle 1103"/>
          <p:cNvSpPr/>
          <p:nvPr/>
        </p:nvSpPr>
        <p:spPr>
          <a:xfrm flipV="1">
            <a:off x="2042333" y="252745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05" name="Rectangle 1104"/>
          <p:cNvSpPr/>
          <p:nvPr/>
        </p:nvSpPr>
        <p:spPr>
          <a:xfrm flipV="1">
            <a:off x="2267297" y="252745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06" name="Rectangle 1105"/>
          <p:cNvSpPr/>
          <p:nvPr/>
        </p:nvSpPr>
        <p:spPr>
          <a:xfrm flipV="1">
            <a:off x="2379779" y="252745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07" name="Rectangle 1106"/>
          <p:cNvSpPr/>
          <p:nvPr/>
        </p:nvSpPr>
        <p:spPr>
          <a:xfrm flipV="1">
            <a:off x="2604743" y="252745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08" name="Rectangle 1107"/>
          <p:cNvSpPr/>
          <p:nvPr/>
        </p:nvSpPr>
        <p:spPr>
          <a:xfrm flipV="1">
            <a:off x="2717225" y="252745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09" name="Rectangle 1108"/>
          <p:cNvSpPr/>
          <p:nvPr/>
        </p:nvSpPr>
        <p:spPr>
          <a:xfrm flipV="1">
            <a:off x="2829707" y="252745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10" name="Rectangle 1109"/>
          <p:cNvSpPr/>
          <p:nvPr/>
        </p:nvSpPr>
        <p:spPr>
          <a:xfrm flipV="1">
            <a:off x="2942189" y="252745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11" name="Rectangle 1110"/>
          <p:cNvSpPr/>
          <p:nvPr/>
        </p:nvSpPr>
        <p:spPr>
          <a:xfrm flipV="1">
            <a:off x="1029995" y="252745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12" name="Rectangle 1111"/>
          <p:cNvSpPr/>
          <p:nvPr/>
        </p:nvSpPr>
        <p:spPr>
          <a:xfrm flipV="1">
            <a:off x="1254959" y="252745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13" name="Rectangle 1112"/>
          <p:cNvSpPr/>
          <p:nvPr/>
        </p:nvSpPr>
        <p:spPr>
          <a:xfrm flipV="1">
            <a:off x="1592405" y="252745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14" name="Rectangle 1113"/>
          <p:cNvSpPr/>
          <p:nvPr/>
        </p:nvSpPr>
        <p:spPr>
          <a:xfrm flipV="1">
            <a:off x="1817369" y="252745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15" name="Rectangle 1114"/>
          <p:cNvSpPr/>
          <p:nvPr/>
        </p:nvSpPr>
        <p:spPr>
          <a:xfrm flipV="1">
            <a:off x="1929851" y="252745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16" name="Rectangle 1115"/>
          <p:cNvSpPr/>
          <p:nvPr/>
        </p:nvSpPr>
        <p:spPr>
          <a:xfrm flipV="1">
            <a:off x="2154815" y="252745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17" name="Rectangle 1116"/>
          <p:cNvSpPr/>
          <p:nvPr/>
        </p:nvSpPr>
        <p:spPr>
          <a:xfrm flipV="1">
            <a:off x="2492261" y="2527459"/>
            <a:ext cx="108000" cy="108000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18" name="Rectangle 1117"/>
          <p:cNvSpPr/>
          <p:nvPr/>
        </p:nvSpPr>
        <p:spPr>
          <a:xfrm flipV="1">
            <a:off x="1254959" y="241924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19" name="Rectangle 1118"/>
          <p:cNvSpPr/>
          <p:nvPr/>
        </p:nvSpPr>
        <p:spPr>
          <a:xfrm flipV="1">
            <a:off x="1367441" y="241924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20" name="Rectangle 1119"/>
          <p:cNvSpPr/>
          <p:nvPr/>
        </p:nvSpPr>
        <p:spPr>
          <a:xfrm flipV="1">
            <a:off x="1592405" y="241924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21" name="Rectangle 1120"/>
          <p:cNvSpPr/>
          <p:nvPr/>
        </p:nvSpPr>
        <p:spPr>
          <a:xfrm flipV="1">
            <a:off x="1929851" y="241924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22" name="Rectangle 1121"/>
          <p:cNvSpPr/>
          <p:nvPr/>
        </p:nvSpPr>
        <p:spPr>
          <a:xfrm flipV="1">
            <a:off x="2154815" y="241924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23" name="Rectangle 1122"/>
          <p:cNvSpPr/>
          <p:nvPr/>
        </p:nvSpPr>
        <p:spPr>
          <a:xfrm flipV="1">
            <a:off x="2267297" y="241924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24" name="Rectangle 1123"/>
          <p:cNvSpPr/>
          <p:nvPr/>
        </p:nvSpPr>
        <p:spPr>
          <a:xfrm flipV="1">
            <a:off x="2492261" y="241924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25" name="Rectangle 1124"/>
          <p:cNvSpPr/>
          <p:nvPr/>
        </p:nvSpPr>
        <p:spPr>
          <a:xfrm flipV="1">
            <a:off x="2604743" y="241924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26" name="Rectangle 1125"/>
          <p:cNvSpPr/>
          <p:nvPr/>
        </p:nvSpPr>
        <p:spPr>
          <a:xfrm flipV="1">
            <a:off x="2717225" y="241924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27" name="Rectangle 1126"/>
          <p:cNvSpPr/>
          <p:nvPr/>
        </p:nvSpPr>
        <p:spPr>
          <a:xfrm flipV="1">
            <a:off x="2829707" y="241924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28" name="Rectangle 1127"/>
          <p:cNvSpPr/>
          <p:nvPr/>
        </p:nvSpPr>
        <p:spPr>
          <a:xfrm flipV="1">
            <a:off x="1142477" y="241924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29" name="Rectangle 1128"/>
          <p:cNvSpPr/>
          <p:nvPr/>
        </p:nvSpPr>
        <p:spPr>
          <a:xfrm flipV="1">
            <a:off x="1479923" y="241924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30" name="Rectangle 1129"/>
          <p:cNvSpPr/>
          <p:nvPr/>
        </p:nvSpPr>
        <p:spPr>
          <a:xfrm flipV="1">
            <a:off x="1704887" y="241924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31" name="Rectangle 1130"/>
          <p:cNvSpPr/>
          <p:nvPr/>
        </p:nvSpPr>
        <p:spPr>
          <a:xfrm flipV="1">
            <a:off x="1817369" y="2419243"/>
            <a:ext cx="108000" cy="108000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32" name="Rectangle 1131"/>
          <p:cNvSpPr/>
          <p:nvPr/>
        </p:nvSpPr>
        <p:spPr>
          <a:xfrm flipV="1">
            <a:off x="2042333" y="2419243"/>
            <a:ext cx="108000" cy="108000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33" name="Rectangle 1132"/>
          <p:cNvSpPr/>
          <p:nvPr/>
        </p:nvSpPr>
        <p:spPr>
          <a:xfrm flipV="1">
            <a:off x="2379779" y="241924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34" name="Rectangle 1133"/>
          <p:cNvSpPr/>
          <p:nvPr/>
        </p:nvSpPr>
        <p:spPr>
          <a:xfrm flipV="1">
            <a:off x="1254959" y="231102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35" name="Rectangle 1134"/>
          <p:cNvSpPr/>
          <p:nvPr/>
        </p:nvSpPr>
        <p:spPr>
          <a:xfrm flipV="1">
            <a:off x="1479923" y="231102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36" name="Rectangle 1135"/>
          <p:cNvSpPr/>
          <p:nvPr/>
        </p:nvSpPr>
        <p:spPr>
          <a:xfrm flipV="1">
            <a:off x="1817369" y="231102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37" name="Rectangle 1136"/>
          <p:cNvSpPr/>
          <p:nvPr/>
        </p:nvSpPr>
        <p:spPr>
          <a:xfrm flipV="1">
            <a:off x="2042333" y="231102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38" name="Rectangle 1137"/>
          <p:cNvSpPr/>
          <p:nvPr/>
        </p:nvSpPr>
        <p:spPr>
          <a:xfrm flipV="1">
            <a:off x="2154815" y="231102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39" name="Rectangle 1138"/>
          <p:cNvSpPr/>
          <p:nvPr/>
        </p:nvSpPr>
        <p:spPr>
          <a:xfrm flipV="1">
            <a:off x="2379779" y="231102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40" name="Rectangle 1139"/>
          <p:cNvSpPr/>
          <p:nvPr/>
        </p:nvSpPr>
        <p:spPr>
          <a:xfrm flipV="1">
            <a:off x="2492261" y="231102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41" name="Rectangle 1140"/>
          <p:cNvSpPr/>
          <p:nvPr/>
        </p:nvSpPr>
        <p:spPr>
          <a:xfrm flipV="1">
            <a:off x="2604743" y="231102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42" name="Rectangle 1141"/>
          <p:cNvSpPr/>
          <p:nvPr/>
        </p:nvSpPr>
        <p:spPr>
          <a:xfrm flipV="1">
            <a:off x="2717225" y="231102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43" name="Rectangle 1142"/>
          <p:cNvSpPr/>
          <p:nvPr/>
        </p:nvSpPr>
        <p:spPr>
          <a:xfrm flipV="1">
            <a:off x="1367441" y="231102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44" name="Rectangle 1143"/>
          <p:cNvSpPr/>
          <p:nvPr/>
        </p:nvSpPr>
        <p:spPr>
          <a:xfrm flipV="1">
            <a:off x="1592405" y="231102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45" name="Rectangle 1144"/>
          <p:cNvSpPr/>
          <p:nvPr/>
        </p:nvSpPr>
        <p:spPr>
          <a:xfrm flipV="1">
            <a:off x="1704887" y="231102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46" name="Rectangle 1145"/>
          <p:cNvSpPr/>
          <p:nvPr/>
        </p:nvSpPr>
        <p:spPr>
          <a:xfrm flipV="1">
            <a:off x="1929851" y="231102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47" name="Rectangle 1146"/>
          <p:cNvSpPr/>
          <p:nvPr/>
        </p:nvSpPr>
        <p:spPr>
          <a:xfrm flipV="1">
            <a:off x="2267297" y="231102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48" name="Rectangle 1147"/>
          <p:cNvSpPr/>
          <p:nvPr/>
        </p:nvSpPr>
        <p:spPr>
          <a:xfrm flipV="1">
            <a:off x="1254959" y="220281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49" name="Rectangle 1148"/>
          <p:cNvSpPr/>
          <p:nvPr/>
        </p:nvSpPr>
        <p:spPr>
          <a:xfrm flipV="1">
            <a:off x="1479923" y="220281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50" name="Rectangle 1149"/>
          <p:cNvSpPr/>
          <p:nvPr/>
        </p:nvSpPr>
        <p:spPr>
          <a:xfrm flipV="1">
            <a:off x="1817369" y="220281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51" name="Rectangle 1150"/>
          <p:cNvSpPr/>
          <p:nvPr/>
        </p:nvSpPr>
        <p:spPr>
          <a:xfrm flipV="1">
            <a:off x="2042333" y="220281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52" name="Rectangle 1151"/>
          <p:cNvSpPr/>
          <p:nvPr/>
        </p:nvSpPr>
        <p:spPr>
          <a:xfrm flipV="1">
            <a:off x="2154815" y="220281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53" name="Rectangle 1152"/>
          <p:cNvSpPr/>
          <p:nvPr/>
        </p:nvSpPr>
        <p:spPr>
          <a:xfrm flipV="1">
            <a:off x="2379779" y="220281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54" name="Rectangle 1153"/>
          <p:cNvSpPr/>
          <p:nvPr/>
        </p:nvSpPr>
        <p:spPr>
          <a:xfrm flipV="1">
            <a:off x="2492261" y="220281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55" name="Rectangle 1154"/>
          <p:cNvSpPr/>
          <p:nvPr/>
        </p:nvSpPr>
        <p:spPr>
          <a:xfrm flipV="1">
            <a:off x="2604743" y="220281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56" name="Rectangle 1155"/>
          <p:cNvSpPr/>
          <p:nvPr/>
        </p:nvSpPr>
        <p:spPr>
          <a:xfrm flipV="1">
            <a:off x="2717225" y="220281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57" name="Rectangle 1156"/>
          <p:cNvSpPr/>
          <p:nvPr/>
        </p:nvSpPr>
        <p:spPr>
          <a:xfrm flipV="1">
            <a:off x="1367441" y="220281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58" name="Rectangle 1157"/>
          <p:cNvSpPr/>
          <p:nvPr/>
        </p:nvSpPr>
        <p:spPr>
          <a:xfrm flipV="1">
            <a:off x="1592405" y="220281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59" name="Rectangle 1158"/>
          <p:cNvSpPr/>
          <p:nvPr/>
        </p:nvSpPr>
        <p:spPr>
          <a:xfrm flipV="1">
            <a:off x="1704887" y="220281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60" name="Rectangle 1159"/>
          <p:cNvSpPr/>
          <p:nvPr/>
        </p:nvSpPr>
        <p:spPr>
          <a:xfrm flipV="1">
            <a:off x="1929851" y="220281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61" name="Rectangle 1160"/>
          <p:cNvSpPr/>
          <p:nvPr/>
        </p:nvSpPr>
        <p:spPr>
          <a:xfrm flipV="1">
            <a:off x="2267297" y="220281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62" name="Rectangle 1161"/>
          <p:cNvSpPr/>
          <p:nvPr/>
        </p:nvSpPr>
        <p:spPr>
          <a:xfrm flipV="1">
            <a:off x="1367441" y="209459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63" name="Rectangle 1162"/>
          <p:cNvSpPr/>
          <p:nvPr/>
        </p:nvSpPr>
        <p:spPr>
          <a:xfrm flipV="1">
            <a:off x="1704887" y="209459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64" name="Rectangle 1163"/>
          <p:cNvSpPr/>
          <p:nvPr/>
        </p:nvSpPr>
        <p:spPr>
          <a:xfrm flipV="1">
            <a:off x="1929851" y="209459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65" name="Rectangle 1164"/>
          <p:cNvSpPr/>
          <p:nvPr/>
        </p:nvSpPr>
        <p:spPr>
          <a:xfrm flipV="1">
            <a:off x="2042333" y="209459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66" name="Rectangle 1165"/>
          <p:cNvSpPr/>
          <p:nvPr/>
        </p:nvSpPr>
        <p:spPr>
          <a:xfrm flipV="1">
            <a:off x="2267297" y="209459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67" name="Rectangle 1166"/>
          <p:cNvSpPr/>
          <p:nvPr/>
        </p:nvSpPr>
        <p:spPr>
          <a:xfrm flipV="1">
            <a:off x="2379779" y="209459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68" name="Rectangle 1167"/>
          <p:cNvSpPr/>
          <p:nvPr/>
        </p:nvSpPr>
        <p:spPr>
          <a:xfrm flipV="1">
            <a:off x="2492261" y="209459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69" name="Rectangle 1168"/>
          <p:cNvSpPr/>
          <p:nvPr/>
        </p:nvSpPr>
        <p:spPr>
          <a:xfrm flipV="1">
            <a:off x="2604743" y="2094595"/>
            <a:ext cx="108000" cy="108000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70" name="Rectangle 1169"/>
          <p:cNvSpPr/>
          <p:nvPr/>
        </p:nvSpPr>
        <p:spPr>
          <a:xfrm flipV="1">
            <a:off x="1479923" y="209459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71" name="Rectangle 1170"/>
          <p:cNvSpPr/>
          <p:nvPr/>
        </p:nvSpPr>
        <p:spPr>
          <a:xfrm flipV="1">
            <a:off x="1592405" y="209459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72" name="Rectangle 1171"/>
          <p:cNvSpPr/>
          <p:nvPr/>
        </p:nvSpPr>
        <p:spPr>
          <a:xfrm flipV="1">
            <a:off x="1817369" y="209459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73" name="Rectangle 1172"/>
          <p:cNvSpPr/>
          <p:nvPr/>
        </p:nvSpPr>
        <p:spPr>
          <a:xfrm flipV="1">
            <a:off x="2154815" y="209459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74" name="Rectangle 1173"/>
          <p:cNvSpPr/>
          <p:nvPr/>
        </p:nvSpPr>
        <p:spPr>
          <a:xfrm flipV="1">
            <a:off x="1367441" y="198637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75" name="Rectangle 1174"/>
          <p:cNvSpPr/>
          <p:nvPr/>
        </p:nvSpPr>
        <p:spPr>
          <a:xfrm flipV="1">
            <a:off x="1704887" y="198637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76" name="Rectangle 1175"/>
          <p:cNvSpPr/>
          <p:nvPr/>
        </p:nvSpPr>
        <p:spPr>
          <a:xfrm flipV="1">
            <a:off x="1929851" y="198637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77" name="Rectangle 1176"/>
          <p:cNvSpPr/>
          <p:nvPr/>
        </p:nvSpPr>
        <p:spPr>
          <a:xfrm flipV="1">
            <a:off x="2042333" y="198637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78" name="Rectangle 1177"/>
          <p:cNvSpPr/>
          <p:nvPr/>
        </p:nvSpPr>
        <p:spPr>
          <a:xfrm flipV="1">
            <a:off x="2267297" y="198637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79" name="Rectangle 1178"/>
          <p:cNvSpPr/>
          <p:nvPr/>
        </p:nvSpPr>
        <p:spPr>
          <a:xfrm flipV="1">
            <a:off x="2379779" y="198637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80" name="Rectangle 1179"/>
          <p:cNvSpPr/>
          <p:nvPr/>
        </p:nvSpPr>
        <p:spPr>
          <a:xfrm flipV="1">
            <a:off x="2492261" y="198637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81" name="Rectangle 1180"/>
          <p:cNvSpPr/>
          <p:nvPr/>
        </p:nvSpPr>
        <p:spPr>
          <a:xfrm flipV="1">
            <a:off x="2604743" y="198637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82" name="Rectangle 1181"/>
          <p:cNvSpPr/>
          <p:nvPr/>
        </p:nvSpPr>
        <p:spPr>
          <a:xfrm flipV="1">
            <a:off x="1479923" y="198637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83" name="Rectangle 1182"/>
          <p:cNvSpPr/>
          <p:nvPr/>
        </p:nvSpPr>
        <p:spPr>
          <a:xfrm flipV="1">
            <a:off x="1592405" y="198637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84" name="Rectangle 1183"/>
          <p:cNvSpPr/>
          <p:nvPr/>
        </p:nvSpPr>
        <p:spPr>
          <a:xfrm flipV="1">
            <a:off x="1817369" y="198637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85" name="Rectangle 1184"/>
          <p:cNvSpPr/>
          <p:nvPr/>
        </p:nvSpPr>
        <p:spPr>
          <a:xfrm flipV="1">
            <a:off x="2154815" y="198637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86" name="Rectangle 1185"/>
          <p:cNvSpPr/>
          <p:nvPr/>
        </p:nvSpPr>
        <p:spPr>
          <a:xfrm flipV="1">
            <a:off x="1592405" y="187816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87" name="Rectangle 1186"/>
          <p:cNvSpPr/>
          <p:nvPr/>
        </p:nvSpPr>
        <p:spPr>
          <a:xfrm flipV="1">
            <a:off x="1817369" y="187816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88" name="Rectangle 1187"/>
          <p:cNvSpPr/>
          <p:nvPr/>
        </p:nvSpPr>
        <p:spPr>
          <a:xfrm flipV="1">
            <a:off x="1929851" y="187816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89" name="Rectangle 1188"/>
          <p:cNvSpPr/>
          <p:nvPr/>
        </p:nvSpPr>
        <p:spPr>
          <a:xfrm flipV="1">
            <a:off x="2154815" y="187816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90" name="Rectangle 1189"/>
          <p:cNvSpPr/>
          <p:nvPr/>
        </p:nvSpPr>
        <p:spPr>
          <a:xfrm flipV="1">
            <a:off x="2267297" y="187816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91" name="Rectangle 1190"/>
          <p:cNvSpPr/>
          <p:nvPr/>
        </p:nvSpPr>
        <p:spPr>
          <a:xfrm flipV="1">
            <a:off x="2379779" y="187816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92" name="Rectangle 1191"/>
          <p:cNvSpPr/>
          <p:nvPr/>
        </p:nvSpPr>
        <p:spPr>
          <a:xfrm flipV="1">
            <a:off x="2492261" y="187816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93" name="Rectangle 1192"/>
          <p:cNvSpPr/>
          <p:nvPr/>
        </p:nvSpPr>
        <p:spPr>
          <a:xfrm flipV="1">
            <a:off x="1479923" y="187816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94" name="Rectangle 1193"/>
          <p:cNvSpPr/>
          <p:nvPr/>
        </p:nvSpPr>
        <p:spPr>
          <a:xfrm flipV="1">
            <a:off x="1704887" y="187816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95" name="Rectangle 1194"/>
          <p:cNvSpPr/>
          <p:nvPr/>
        </p:nvSpPr>
        <p:spPr>
          <a:xfrm flipV="1">
            <a:off x="2042333" y="187816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96" name="Rectangle 1195"/>
          <p:cNvSpPr/>
          <p:nvPr/>
        </p:nvSpPr>
        <p:spPr>
          <a:xfrm flipV="1">
            <a:off x="1592405" y="176994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97" name="Rectangle 1196"/>
          <p:cNvSpPr/>
          <p:nvPr/>
        </p:nvSpPr>
        <p:spPr>
          <a:xfrm flipV="1">
            <a:off x="1817369" y="176994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98" name="Rectangle 1197"/>
          <p:cNvSpPr/>
          <p:nvPr/>
        </p:nvSpPr>
        <p:spPr>
          <a:xfrm flipV="1">
            <a:off x="1929851" y="176994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199" name="Rectangle 1198"/>
          <p:cNvSpPr/>
          <p:nvPr/>
        </p:nvSpPr>
        <p:spPr>
          <a:xfrm flipV="1">
            <a:off x="2154815" y="176994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00" name="Rectangle 1199"/>
          <p:cNvSpPr/>
          <p:nvPr/>
        </p:nvSpPr>
        <p:spPr>
          <a:xfrm flipV="1">
            <a:off x="2267297" y="176994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01" name="Rectangle 1200"/>
          <p:cNvSpPr/>
          <p:nvPr/>
        </p:nvSpPr>
        <p:spPr>
          <a:xfrm flipV="1">
            <a:off x="2379779" y="176994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02" name="Rectangle 1201"/>
          <p:cNvSpPr/>
          <p:nvPr/>
        </p:nvSpPr>
        <p:spPr>
          <a:xfrm flipV="1">
            <a:off x="2492261" y="176994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03" name="Rectangle 1202"/>
          <p:cNvSpPr/>
          <p:nvPr/>
        </p:nvSpPr>
        <p:spPr>
          <a:xfrm flipV="1">
            <a:off x="1479923" y="176994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04" name="Rectangle 1203"/>
          <p:cNvSpPr/>
          <p:nvPr/>
        </p:nvSpPr>
        <p:spPr>
          <a:xfrm flipV="1">
            <a:off x="1704887" y="176994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05" name="Rectangle 1204"/>
          <p:cNvSpPr/>
          <p:nvPr/>
        </p:nvSpPr>
        <p:spPr>
          <a:xfrm flipV="1">
            <a:off x="2042333" y="1769947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06" name="Rectangle 1205"/>
          <p:cNvSpPr/>
          <p:nvPr/>
        </p:nvSpPr>
        <p:spPr>
          <a:xfrm flipV="1">
            <a:off x="1704887" y="166173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07" name="Rectangle 1206"/>
          <p:cNvSpPr/>
          <p:nvPr/>
        </p:nvSpPr>
        <p:spPr>
          <a:xfrm flipV="1">
            <a:off x="1817369" y="166173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08" name="Rectangle 1207"/>
          <p:cNvSpPr/>
          <p:nvPr/>
        </p:nvSpPr>
        <p:spPr>
          <a:xfrm flipV="1">
            <a:off x="2042333" y="166173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09" name="Rectangle 1208"/>
          <p:cNvSpPr/>
          <p:nvPr/>
        </p:nvSpPr>
        <p:spPr>
          <a:xfrm flipV="1">
            <a:off x="2154815" y="166173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10" name="Rectangle 1209"/>
          <p:cNvSpPr/>
          <p:nvPr/>
        </p:nvSpPr>
        <p:spPr>
          <a:xfrm flipV="1">
            <a:off x="2267297" y="166173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11" name="Rectangle 1210"/>
          <p:cNvSpPr/>
          <p:nvPr/>
        </p:nvSpPr>
        <p:spPr>
          <a:xfrm flipV="1">
            <a:off x="2379779" y="166173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12" name="Rectangle 1211"/>
          <p:cNvSpPr/>
          <p:nvPr/>
        </p:nvSpPr>
        <p:spPr>
          <a:xfrm flipV="1">
            <a:off x="1592405" y="166173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13" name="Rectangle 1212"/>
          <p:cNvSpPr/>
          <p:nvPr/>
        </p:nvSpPr>
        <p:spPr>
          <a:xfrm flipV="1">
            <a:off x="1929851" y="1661731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14" name="Rectangle 1213"/>
          <p:cNvSpPr/>
          <p:nvPr/>
        </p:nvSpPr>
        <p:spPr>
          <a:xfrm flipV="1">
            <a:off x="1704887" y="155351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15" name="Rectangle 1214"/>
          <p:cNvSpPr/>
          <p:nvPr/>
        </p:nvSpPr>
        <p:spPr>
          <a:xfrm flipV="1">
            <a:off x="1929851" y="155351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16" name="Rectangle 1215"/>
          <p:cNvSpPr/>
          <p:nvPr/>
        </p:nvSpPr>
        <p:spPr>
          <a:xfrm flipV="1">
            <a:off x="2042333" y="155351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17" name="Rectangle 1216"/>
          <p:cNvSpPr/>
          <p:nvPr/>
        </p:nvSpPr>
        <p:spPr>
          <a:xfrm flipV="1">
            <a:off x="2154815" y="155351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18" name="Rectangle 1217"/>
          <p:cNvSpPr/>
          <p:nvPr/>
        </p:nvSpPr>
        <p:spPr>
          <a:xfrm flipV="1">
            <a:off x="2267297" y="155351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19" name="Rectangle 1218"/>
          <p:cNvSpPr/>
          <p:nvPr/>
        </p:nvSpPr>
        <p:spPr>
          <a:xfrm flipV="1">
            <a:off x="1817369" y="1553515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20" name="Rectangle 1219"/>
          <p:cNvSpPr/>
          <p:nvPr/>
        </p:nvSpPr>
        <p:spPr>
          <a:xfrm flipV="1">
            <a:off x="1704887" y="144529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21" name="Rectangle 1220"/>
          <p:cNvSpPr/>
          <p:nvPr/>
        </p:nvSpPr>
        <p:spPr>
          <a:xfrm flipV="1">
            <a:off x="1929851" y="144529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22" name="Rectangle 1221"/>
          <p:cNvSpPr/>
          <p:nvPr/>
        </p:nvSpPr>
        <p:spPr>
          <a:xfrm flipV="1">
            <a:off x="2042333" y="144529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23" name="Rectangle 1222"/>
          <p:cNvSpPr/>
          <p:nvPr/>
        </p:nvSpPr>
        <p:spPr>
          <a:xfrm flipV="1">
            <a:off x="2154815" y="144529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24" name="Rectangle 1223"/>
          <p:cNvSpPr/>
          <p:nvPr/>
        </p:nvSpPr>
        <p:spPr>
          <a:xfrm flipV="1">
            <a:off x="2267297" y="144529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25" name="Rectangle 1224"/>
          <p:cNvSpPr/>
          <p:nvPr/>
        </p:nvSpPr>
        <p:spPr>
          <a:xfrm flipV="1">
            <a:off x="1817369" y="1445299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26" name="Rectangle 1225"/>
          <p:cNvSpPr/>
          <p:nvPr/>
        </p:nvSpPr>
        <p:spPr>
          <a:xfrm flipV="1">
            <a:off x="1817369" y="133708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27" name="Rectangle 1226"/>
          <p:cNvSpPr/>
          <p:nvPr/>
        </p:nvSpPr>
        <p:spPr>
          <a:xfrm flipV="1">
            <a:off x="1929851" y="133708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28" name="Rectangle 1227"/>
          <p:cNvSpPr/>
          <p:nvPr/>
        </p:nvSpPr>
        <p:spPr>
          <a:xfrm flipV="1">
            <a:off x="2042333" y="133708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29" name="Rectangle 1228"/>
          <p:cNvSpPr/>
          <p:nvPr/>
        </p:nvSpPr>
        <p:spPr>
          <a:xfrm flipV="1">
            <a:off x="2154815" y="1337083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30" name="Rectangle 1229"/>
          <p:cNvSpPr/>
          <p:nvPr/>
        </p:nvSpPr>
        <p:spPr>
          <a:xfrm flipV="1">
            <a:off x="1929851" y="1228874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231" name="Rectangle 1230"/>
          <p:cNvSpPr/>
          <p:nvPr/>
        </p:nvSpPr>
        <p:spPr>
          <a:xfrm flipV="1">
            <a:off x="2042333" y="1228874"/>
            <a:ext cx="108000" cy="10800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95601" y="6045229"/>
            <a:ext cx="1080000" cy="360000"/>
            <a:chOff x="4126875" y="5908168"/>
            <a:chExt cx="1080000" cy="360000"/>
          </a:xfrm>
        </p:grpSpPr>
        <p:cxnSp>
          <p:nvCxnSpPr>
            <p:cNvPr id="1235" name="Straight Connector 1234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Straight Connector 1235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6" name="TextBox 1245"/>
          <p:cNvSpPr txBox="1"/>
          <p:nvPr/>
        </p:nvSpPr>
        <p:spPr>
          <a:xfrm>
            <a:off x="1711804" y="6294864"/>
            <a:ext cx="65675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mean</a:t>
            </a:r>
          </a:p>
        </p:txBody>
      </p:sp>
      <p:sp>
        <p:nvSpPr>
          <p:cNvPr id="416" name="TextBox 415"/>
          <p:cNvSpPr txBox="1"/>
          <p:nvPr/>
        </p:nvSpPr>
        <p:spPr>
          <a:xfrm>
            <a:off x="2531819" y="6030947"/>
            <a:ext cx="103876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+1 </a:t>
            </a:r>
            <a:r>
              <a:rPr lang="en-US" sz="1600" dirty="0" err="1" smtClean="0"/>
              <a:t>st.</a:t>
            </a:r>
            <a:r>
              <a:rPr lang="en-US" sz="1600" dirty="0" smtClean="0"/>
              <a:t> dev.</a:t>
            </a:r>
          </a:p>
        </p:txBody>
      </p:sp>
      <p:grpSp>
        <p:nvGrpSpPr>
          <p:cNvPr id="423" name="Group 422"/>
          <p:cNvGrpSpPr/>
          <p:nvPr/>
        </p:nvGrpSpPr>
        <p:grpSpPr>
          <a:xfrm>
            <a:off x="915515" y="2975787"/>
            <a:ext cx="1944000" cy="360000"/>
            <a:chOff x="4126875" y="5908168"/>
            <a:chExt cx="1080000" cy="360000"/>
          </a:xfrm>
          <a:solidFill>
            <a:srgbClr val="996633">
              <a:alpha val="20000"/>
            </a:srgbClr>
          </a:solidFill>
        </p:grpSpPr>
        <p:cxnSp>
          <p:nvCxnSpPr>
            <p:cNvPr id="424" name="Straight Connector 423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9966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9966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6" name="Group 425"/>
          <p:cNvGrpSpPr/>
          <p:nvPr/>
        </p:nvGrpSpPr>
        <p:grpSpPr>
          <a:xfrm>
            <a:off x="1733334" y="5401774"/>
            <a:ext cx="756000" cy="360000"/>
            <a:chOff x="4126875" y="5908168"/>
            <a:chExt cx="1080000" cy="360000"/>
          </a:xfrm>
          <a:solidFill>
            <a:schemeClr val="bg1">
              <a:lumMod val="65000"/>
              <a:alpha val="20000"/>
            </a:schemeClr>
          </a:solidFill>
        </p:grpSpPr>
        <p:cxnSp>
          <p:nvCxnSpPr>
            <p:cNvPr id="427" name="Straight Connector 426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4468135" y="2310811"/>
            <a:ext cx="422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Difference in means = </a:t>
            </a:r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</a:rPr>
              <a:t>-0.30</a:t>
            </a:r>
            <a:r>
              <a:rPr lang="en-US" dirty="0" smtClean="0">
                <a:solidFill>
                  <a:srgbClr val="EE00FF"/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(</a:t>
            </a:r>
            <a:r>
              <a:rPr lang="en-US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0.10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= -0.40</a:t>
            </a:r>
            <a:endParaRPr lang="en-US" dirty="0"/>
          </a:p>
        </p:txBody>
      </p:sp>
      <p:sp>
        <p:nvSpPr>
          <p:cNvPr id="430" name="TextBox 429"/>
          <p:cNvSpPr txBox="1"/>
          <p:nvPr/>
        </p:nvSpPr>
        <p:spPr>
          <a:xfrm>
            <a:off x="4468135" y="3001626"/>
            <a:ext cx="2050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T-test P-value= 0.52</a:t>
            </a:r>
          </a:p>
        </p:txBody>
      </p:sp>
      <p:sp>
        <p:nvSpPr>
          <p:cNvPr id="415" name="Title 1"/>
          <p:cNvSpPr>
            <a:spLocks noGrp="1"/>
          </p:cNvSpPr>
          <p:nvPr>
            <p:ph type="title"/>
          </p:nvPr>
        </p:nvSpPr>
        <p:spPr>
          <a:xfrm>
            <a:off x="0" y="94080"/>
            <a:ext cx="8229600" cy="78618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Example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0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95601" y="6045229"/>
            <a:ext cx="1080000" cy="360000"/>
            <a:chOff x="4126875" y="5908168"/>
            <a:chExt cx="1080000" cy="360000"/>
          </a:xfrm>
        </p:grpSpPr>
        <p:cxnSp>
          <p:nvCxnSpPr>
            <p:cNvPr id="1235" name="Straight Connector 1234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Straight Connector 1235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6" name="TextBox 1245"/>
          <p:cNvSpPr txBox="1"/>
          <p:nvPr/>
        </p:nvSpPr>
        <p:spPr>
          <a:xfrm>
            <a:off x="1711804" y="6294864"/>
            <a:ext cx="65675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mean</a:t>
            </a:r>
          </a:p>
        </p:txBody>
      </p:sp>
      <p:sp>
        <p:nvSpPr>
          <p:cNvPr id="416" name="TextBox 415"/>
          <p:cNvSpPr txBox="1"/>
          <p:nvPr/>
        </p:nvSpPr>
        <p:spPr>
          <a:xfrm>
            <a:off x="2531819" y="6030947"/>
            <a:ext cx="103876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+1 </a:t>
            </a:r>
            <a:r>
              <a:rPr lang="en-US" sz="1600" dirty="0" err="1" smtClean="0"/>
              <a:t>st.</a:t>
            </a:r>
            <a:r>
              <a:rPr lang="en-US" sz="1600" dirty="0" smtClean="0"/>
              <a:t> dev.</a:t>
            </a:r>
          </a:p>
        </p:txBody>
      </p:sp>
      <p:grpSp>
        <p:nvGrpSpPr>
          <p:cNvPr id="423" name="Group 422"/>
          <p:cNvGrpSpPr/>
          <p:nvPr/>
        </p:nvGrpSpPr>
        <p:grpSpPr>
          <a:xfrm>
            <a:off x="915515" y="4822430"/>
            <a:ext cx="1944000" cy="360000"/>
            <a:chOff x="4126875" y="5908168"/>
            <a:chExt cx="1080000" cy="360000"/>
          </a:xfrm>
          <a:solidFill>
            <a:srgbClr val="996633">
              <a:alpha val="20000"/>
            </a:srgbClr>
          </a:solidFill>
        </p:grpSpPr>
        <p:cxnSp>
          <p:nvCxnSpPr>
            <p:cNvPr id="424" name="Straight Connector 423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9966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9966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6" name="Group 425"/>
          <p:cNvGrpSpPr/>
          <p:nvPr/>
        </p:nvGrpSpPr>
        <p:grpSpPr>
          <a:xfrm>
            <a:off x="1733334" y="5129283"/>
            <a:ext cx="756000" cy="360000"/>
            <a:chOff x="4126875" y="5908168"/>
            <a:chExt cx="1080000" cy="360000"/>
          </a:xfrm>
          <a:solidFill>
            <a:schemeClr val="bg1">
              <a:lumMod val="65000"/>
              <a:alpha val="20000"/>
            </a:schemeClr>
          </a:solidFill>
        </p:grpSpPr>
        <p:cxnSp>
          <p:nvCxnSpPr>
            <p:cNvPr id="427" name="Straight Connector 426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3" name="Group 822"/>
          <p:cNvGrpSpPr/>
          <p:nvPr/>
        </p:nvGrpSpPr>
        <p:grpSpPr>
          <a:xfrm>
            <a:off x="1495601" y="6045229"/>
            <a:ext cx="1080000" cy="360000"/>
            <a:chOff x="4126875" y="5908168"/>
            <a:chExt cx="1080000" cy="360000"/>
          </a:xfrm>
        </p:grpSpPr>
        <p:cxnSp>
          <p:nvCxnSpPr>
            <p:cNvPr id="824" name="Straight Connector 823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6" name="TextBox 825"/>
          <p:cNvSpPr txBox="1"/>
          <p:nvPr/>
        </p:nvSpPr>
        <p:spPr>
          <a:xfrm>
            <a:off x="1711804" y="6294864"/>
            <a:ext cx="65675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mean</a:t>
            </a:r>
          </a:p>
        </p:txBody>
      </p:sp>
      <p:sp>
        <p:nvSpPr>
          <p:cNvPr id="827" name="TextBox 826"/>
          <p:cNvSpPr txBox="1"/>
          <p:nvPr/>
        </p:nvSpPr>
        <p:spPr>
          <a:xfrm>
            <a:off x="2531819" y="6030947"/>
            <a:ext cx="103876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+1 </a:t>
            </a:r>
            <a:r>
              <a:rPr lang="en-US" sz="1600" dirty="0" err="1" smtClean="0"/>
              <a:t>st.</a:t>
            </a:r>
            <a:r>
              <a:rPr lang="en-US" sz="1600" dirty="0" smtClean="0"/>
              <a:t> dev.</a:t>
            </a:r>
          </a:p>
        </p:txBody>
      </p:sp>
      <p:grpSp>
        <p:nvGrpSpPr>
          <p:cNvPr id="828" name="Group 827"/>
          <p:cNvGrpSpPr/>
          <p:nvPr/>
        </p:nvGrpSpPr>
        <p:grpSpPr>
          <a:xfrm>
            <a:off x="1338821" y="3957852"/>
            <a:ext cx="1080000" cy="360000"/>
            <a:chOff x="4126875" y="5908168"/>
            <a:chExt cx="1080000" cy="360000"/>
          </a:xfrm>
          <a:solidFill>
            <a:srgbClr val="EE00FF">
              <a:alpha val="20000"/>
            </a:srgbClr>
          </a:solidFill>
        </p:grpSpPr>
        <p:cxnSp>
          <p:nvCxnSpPr>
            <p:cNvPr id="829" name="Straight Connector 828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EE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Straight Connector 829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EE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oup 1030"/>
          <p:cNvGrpSpPr/>
          <p:nvPr/>
        </p:nvGrpSpPr>
        <p:grpSpPr>
          <a:xfrm>
            <a:off x="1153248" y="4264701"/>
            <a:ext cx="1332000" cy="360000"/>
            <a:chOff x="4126875" y="5908168"/>
            <a:chExt cx="1080000" cy="360000"/>
          </a:xfrm>
          <a:solidFill>
            <a:srgbClr val="06D5C0">
              <a:alpha val="20000"/>
            </a:srgbClr>
          </a:solidFill>
        </p:grpSpPr>
        <p:cxnSp>
          <p:nvCxnSpPr>
            <p:cNvPr id="1232" name="Straight Connector 1231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06D5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3" name="Straight Connector 1232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06D5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7" name="Group 1636"/>
          <p:cNvGrpSpPr/>
          <p:nvPr/>
        </p:nvGrpSpPr>
        <p:grpSpPr>
          <a:xfrm>
            <a:off x="1495601" y="6045229"/>
            <a:ext cx="1080000" cy="360000"/>
            <a:chOff x="4126875" y="5908168"/>
            <a:chExt cx="1080000" cy="360000"/>
          </a:xfrm>
        </p:grpSpPr>
        <p:cxnSp>
          <p:nvCxnSpPr>
            <p:cNvPr id="1638" name="Straight Connector 1637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9" name="Straight Connector 1638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0" name="TextBox 1639"/>
          <p:cNvSpPr txBox="1"/>
          <p:nvPr/>
        </p:nvSpPr>
        <p:spPr>
          <a:xfrm>
            <a:off x="1711804" y="6294864"/>
            <a:ext cx="65675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mean</a:t>
            </a:r>
          </a:p>
        </p:txBody>
      </p:sp>
      <p:sp>
        <p:nvSpPr>
          <p:cNvPr id="1641" name="TextBox 1640"/>
          <p:cNvSpPr txBox="1"/>
          <p:nvPr/>
        </p:nvSpPr>
        <p:spPr>
          <a:xfrm>
            <a:off x="2531819" y="6030947"/>
            <a:ext cx="103876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+1 </a:t>
            </a:r>
            <a:r>
              <a:rPr lang="en-US" sz="1600" dirty="0" err="1" smtClean="0"/>
              <a:t>st.</a:t>
            </a:r>
            <a:r>
              <a:rPr lang="en-US" sz="1600" dirty="0" smtClean="0"/>
              <a:t> dev.</a:t>
            </a:r>
          </a:p>
        </p:txBody>
      </p:sp>
      <p:grpSp>
        <p:nvGrpSpPr>
          <p:cNvPr id="1642" name="Group 1641"/>
          <p:cNvGrpSpPr/>
          <p:nvPr/>
        </p:nvGrpSpPr>
        <p:grpSpPr>
          <a:xfrm>
            <a:off x="1730771" y="3093274"/>
            <a:ext cx="1008000" cy="360000"/>
            <a:chOff x="4126875" y="5908168"/>
            <a:chExt cx="1080000" cy="360000"/>
          </a:xfrm>
          <a:solidFill>
            <a:srgbClr val="008000">
              <a:alpha val="20000"/>
            </a:srgbClr>
          </a:solidFill>
        </p:grpSpPr>
        <p:cxnSp>
          <p:nvCxnSpPr>
            <p:cNvPr id="1643" name="Straight Connector 1642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4" name="Straight Connector 1643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5" name="Group 1644"/>
          <p:cNvGrpSpPr/>
          <p:nvPr/>
        </p:nvGrpSpPr>
        <p:grpSpPr>
          <a:xfrm>
            <a:off x="1560876" y="3400123"/>
            <a:ext cx="1332000" cy="360000"/>
            <a:chOff x="4126875" y="5908168"/>
            <a:chExt cx="1080000" cy="360000"/>
          </a:xfrm>
          <a:solidFill>
            <a:srgbClr val="FF6600">
              <a:alpha val="20000"/>
            </a:srgbClr>
          </a:solidFill>
        </p:grpSpPr>
        <p:cxnSp>
          <p:nvCxnSpPr>
            <p:cNvPr id="1646" name="Straight Connector 1645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7" name="Straight Connector 1646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" name="Group 2047"/>
          <p:cNvGrpSpPr/>
          <p:nvPr/>
        </p:nvGrpSpPr>
        <p:grpSpPr>
          <a:xfrm>
            <a:off x="1495601" y="6045229"/>
            <a:ext cx="1080000" cy="360000"/>
            <a:chOff x="4126875" y="5908168"/>
            <a:chExt cx="1080000" cy="360000"/>
          </a:xfrm>
        </p:grpSpPr>
        <p:cxnSp>
          <p:nvCxnSpPr>
            <p:cNvPr id="2049" name="Straight Connector 2048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0" name="Straight Connector 2049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1" name="TextBox 2050"/>
          <p:cNvSpPr txBox="1"/>
          <p:nvPr/>
        </p:nvSpPr>
        <p:spPr>
          <a:xfrm>
            <a:off x="1711804" y="6294864"/>
            <a:ext cx="65675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mean</a:t>
            </a:r>
          </a:p>
        </p:txBody>
      </p:sp>
      <p:sp>
        <p:nvSpPr>
          <p:cNvPr id="2052" name="TextBox 2051"/>
          <p:cNvSpPr txBox="1"/>
          <p:nvPr/>
        </p:nvSpPr>
        <p:spPr>
          <a:xfrm>
            <a:off x="2531819" y="6030947"/>
            <a:ext cx="103876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+1 </a:t>
            </a:r>
            <a:r>
              <a:rPr lang="en-US" sz="1600" dirty="0" err="1" smtClean="0"/>
              <a:t>st.</a:t>
            </a:r>
            <a:r>
              <a:rPr lang="en-US" sz="1600" dirty="0" smtClean="0"/>
              <a:t> dev.</a:t>
            </a:r>
          </a:p>
        </p:txBody>
      </p:sp>
      <p:grpSp>
        <p:nvGrpSpPr>
          <p:cNvPr id="2053" name="Group 2052"/>
          <p:cNvGrpSpPr/>
          <p:nvPr/>
        </p:nvGrpSpPr>
        <p:grpSpPr>
          <a:xfrm>
            <a:off x="1448567" y="2228696"/>
            <a:ext cx="1440000" cy="360000"/>
            <a:chOff x="4126875" y="5908168"/>
            <a:chExt cx="1080000" cy="360000"/>
          </a:xfrm>
          <a:solidFill>
            <a:srgbClr val="660066">
              <a:alpha val="20000"/>
            </a:srgbClr>
          </a:solidFill>
        </p:grpSpPr>
        <p:cxnSp>
          <p:nvCxnSpPr>
            <p:cNvPr id="2054" name="Straight Connector 2053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66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5" name="Straight Connector 2054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66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6" name="Group 2055"/>
          <p:cNvGrpSpPr/>
          <p:nvPr/>
        </p:nvGrpSpPr>
        <p:grpSpPr>
          <a:xfrm>
            <a:off x="1200282" y="2535545"/>
            <a:ext cx="1080000" cy="360000"/>
            <a:chOff x="4126875" y="5908168"/>
            <a:chExt cx="1080000" cy="360000"/>
          </a:xfrm>
          <a:solidFill>
            <a:srgbClr val="FFB504">
              <a:alpha val="20000"/>
            </a:srgbClr>
          </a:solidFill>
        </p:grpSpPr>
        <p:cxnSp>
          <p:nvCxnSpPr>
            <p:cNvPr id="2057" name="Straight Connector 2056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FFB50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8" name="Straight Connector 2057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FFB50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9" name="Group 2458"/>
          <p:cNvGrpSpPr/>
          <p:nvPr/>
        </p:nvGrpSpPr>
        <p:grpSpPr>
          <a:xfrm>
            <a:off x="1495601" y="6045229"/>
            <a:ext cx="1080000" cy="360000"/>
            <a:chOff x="4126875" y="5908168"/>
            <a:chExt cx="1080000" cy="360000"/>
          </a:xfrm>
        </p:grpSpPr>
        <p:cxnSp>
          <p:nvCxnSpPr>
            <p:cNvPr id="2460" name="Straight Connector 2459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1" name="Straight Connector 2460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62" name="TextBox 2461"/>
          <p:cNvSpPr txBox="1"/>
          <p:nvPr/>
        </p:nvSpPr>
        <p:spPr>
          <a:xfrm>
            <a:off x="1711804" y="6294864"/>
            <a:ext cx="65675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mean</a:t>
            </a:r>
          </a:p>
        </p:txBody>
      </p:sp>
      <p:sp>
        <p:nvSpPr>
          <p:cNvPr id="2463" name="TextBox 2462"/>
          <p:cNvSpPr txBox="1"/>
          <p:nvPr/>
        </p:nvSpPr>
        <p:spPr>
          <a:xfrm>
            <a:off x="2531819" y="6030947"/>
            <a:ext cx="103876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+1 </a:t>
            </a:r>
            <a:r>
              <a:rPr lang="en-US" sz="1600" dirty="0" err="1" smtClean="0"/>
              <a:t>st.</a:t>
            </a:r>
            <a:r>
              <a:rPr lang="en-US" sz="1600" dirty="0" smtClean="0"/>
              <a:t> dev.</a:t>
            </a:r>
          </a:p>
        </p:txBody>
      </p:sp>
      <p:grpSp>
        <p:nvGrpSpPr>
          <p:cNvPr id="2464" name="Group 2463"/>
          <p:cNvGrpSpPr/>
          <p:nvPr/>
        </p:nvGrpSpPr>
        <p:grpSpPr>
          <a:xfrm>
            <a:off x="1793483" y="1364118"/>
            <a:ext cx="828000" cy="360000"/>
            <a:chOff x="4126875" y="5908168"/>
            <a:chExt cx="1080000" cy="360000"/>
          </a:xfrm>
        </p:grpSpPr>
        <p:cxnSp>
          <p:nvCxnSpPr>
            <p:cNvPr id="2465" name="Straight Connector 2464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6" name="Straight Connector 2465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7" name="Group 2466"/>
          <p:cNvGrpSpPr/>
          <p:nvPr/>
        </p:nvGrpSpPr>
        <p:grpSpPr>
          <a:xfrm>
            <a:off x="1576554" y="1670967"/>
            <a:ext cx="792000" cy="360000"/>
            <a:chOff x="4126875" y="5908168"/>
            <a:chExt cx="1080000" cy="360000"/>
          </a:xfrm>
        </p:grpSpPr>
        <p:cxnSp>
          <p:nvCxnSpPr>
            <p:cNvPr id="2468" name="Straight Connector 2467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9" name="Straight Connector 2468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77" name="TextBox 2476"/>
          <p:cNvSpPr txBox="1"/>
          <p:nvPr/>
        </p:nvSpPr>
        <p:spPr>
          <a:xfrm>
            <a:off x="4095224" y="603900"/>
            <a:ext cx="5048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Difference</a:t>
            </a:r>
            <a:r>
              <a:rPr lang="en-US" dirty="0"/>
              <a:t> </a:t>
            </a:r>
            <a:r>
              <a:rPr lang="en-US" dirty="0" smtClean="0"/>
              <a:t>in</a:t>
            </a:r>
          </a:p>
          <a:p>
            <a:r>
              <a:rPr lang="en-US" u="sng" dirty="0" smtClean="0"/>
              <a:t>P</a:t>
            </a:r>
            <a:r>
              <a:rPr lang="en-US" u="sng" dirty="0"/>
              <a:t>-value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u="sng" dirty="0" smtClean="0"/>
              <a:t>means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u="sng" dirty="0" smtClean="0"/>
              <a:t>Standard Deviations</a:t>
            </a:r>
            <a:endParaRPr lang="en-US" u="sng" dirty="0"/>
          </a:p>
          <a:p>
            <a:endParaRPr lang="en-US" dirty="0" smtClean="0"/>
          </a:p>
        </p:txBody>
      </p:sp>
      <p:sp>
        <p:nvSpPr>
          <p:cNvPr id="2478" name="TextBox 2477"/>
          <p:cNvSpPr txBox="1"/>
          <p:nvPr/>
        </p:nvSpPr>
        <p:spPr>
          <a:xfrm>
            <a:off x="4095224" y="1544118"/>
            <a:ext cx="46881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0.21			0.44			0.77		0.74		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0.16	</a:t>
            </a:r>
            <a:r>
              <a:rPr lang="en-US" dirty="0"/>
              <a:t>	</a:t>
            </a:r>
            <a:r>
              <a:rPr lang="en-US" dirty="0" smtClean="0"/>
              <a:t>	0.78</a:t>
            </a:r>
            <a:r>
              <a:rPr lang="en-US" dirty="0"/>
              <a:t>		</a:t>
            </a:r>
            <a:r>
              <a:rPr lang="en-US" dirty="0" smtClean="0"/>
              <a:t>	1.35</a:t>
            </a:r>
            <a:r>
              <a:rPr lang="en-US" dirty="0"/>
              <a:t>		1.01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0.97			0.02			0.92		1.23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0.81			0.12			1.00		1.16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0.52			-0.40		1.79		0.69</a:t>
            </a:r>
          </a:p>
        </p:txBody>
      </p:sp>
      <p:sp>
        <p:nvSpPr>
          <p:cNvPr id="7" name="Rectangle 6"/>
          <p:cNvSpPr/>
          <p:nvPr/>
        </p:nvSpPr>
        <p:spPr>
          <a:xfrm>
            <a:off x="-172454" y="2081736"/>
            <a:ext cx="9641766" cy="2574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392336" y="1319718"/>
            <a:ext cx="817719" cy="80879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409712" y="4665151"/>
            <a:ext cx="817719" cy="80879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5569" t="-4252" r="-5817" b="-5849"/>
          <a:stretch/>
        </p:blipFill>
        <p:spPr>
          <a:xfrm>
            <a:off x="4512771" y="5708466"/>
            <a:ext cx="2965477" cy="1059099"/>
          </a:xfrm>
        </p:spPr>
      </p:pic>
      <p:sp>
        <p:nvSpPr>
          <p:cNvPr id="71" name="Oval 70"/>
          <p:cNvSpPr/>
          <p:nvPr/>
        </p:nvSpPr>
        <p:spPr>
          <a:xfrm>
            <a:off x="4051588" y="4665151"/>
            <a:ext cx="817719" cy="808799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4051588" y="1319718"/>
            <a:ext cx="817719" cy="808799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86186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What drives p-values?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9992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8" grpId="0" animBg="1"/>
      <p:bldP spid="69" grpId="0" animBg="1"/>
      <p:bldP spid="71" grpId="0" animBg="1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95601" y="6045229"/>
            <a:ext cx="1080000" cy="360000"/>
            <a:chOff x="4126875" y="5908168"/>
            <a:chExt cx="1080000" cy="360000"/>
          </a:xfrm>
        </p:grpSpPr>
        <p:cxnSp>
          <p:nvCxnSpPr>
            <p:cNvPr id="1235" name="Straight Connector 1234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Straight Connector 1235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6" name="TextBox 1245"/>
          <p:cNvSpPr txBox="1"/>
          <p:nvPr/>
        </p:nvSpPr>
        <p:spPr>
          <a:xfrm>
            <a:off x="1711804" y="6294864"/>
            <a:ext cx="65675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mean</a:t>
            </a:r>
          </a:p>
        </p:txBody>
      </p:sp>
      <p:sp>
        <p:nvSpPr>
          <p:cNvPr id="416" name="TextBox 415"/>
          <p:cNvSpPr txBox="1"/>
          <p:nvPr/>
        </p:nvSpPr>
        <p:spPr>
          <a:xfrm>
            <a:off x="2531819" y="6030947"/>
            <a:ext cx="103876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+1 </a:t>
            </a:r>
            <a:r>
              <a:rPr lang="en-US" sz="1600" dirty="0" err="1" smtClean="0"/>
              <a:t>st.</a:t>
            </a:r>
            <a:r>
              <a:rPr lang="en-US" sz="1600" dirty="0" smtClean="0"/>
              <a:t> dev.</a:t>
            </a:r>
          </a:p>
        </p:txBody>
      </p:sp>
      <p:grpSp>
        <p:nvGrpSpPr>
          <p:cNvPr id="423" name="Group 422"/>
          <p:cNvGrpSpPr/>
          <p:nvPr/>
        </p:nvGrpSpPr>
        <p:grpSpPr>
          <a:xfrm>
            <a:off x="915515" y="4822430"/>
            <a:ext cx="1944000" cy="360000"/>
            <a:chOff x="4126875" y="5908168"/>
            <a:chExt cx="1080000" cy="360000"/>
          </a:xfrm>
          <a:solidFill>
            <a:srgbClr val="996633">
              <a:alpha val="20000"/>
            </a:srgbClr>
          </a:solidFill>
        </p:grpSpPr>
        <p:cxnSp>
          <p:nvCxnSpPr>
            <p:cNvPr id="424" name="Straight Connector 423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9966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9966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6" name="Group 425"/>
          <p:cNvGrpSpPr/>
          <p:nvPr/>
        </p:nvGrpSpPr>
        <p:grpSpPr>
          <a:xfrm>
            <a:off x="1733334" y="5129283"/>
            <a:ext cx="756000" cy="360000"/>
            <a:chOff x="4126875" y="5908168"/>
            <a:chExt cx="1080000" cy="360000"/>
          </a:xfrm>
          <a:solidFill>
            <a:schemeClr val="bg1">
              <a:lumMod val="65000"/>
              <a:alpha val="20000"/>
            </a:schemeClr>
          </a:solidFill>
        </p:grpSpPr>
        <p:cxnSp>
          <p:nvCxnSpPr>
            <p:cNvPr id="427" name="Straight Connector 426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3" name="Group 822"/>
          <p:cNvGrpSpPr/>
          <p:nvPr/>
        </p:nvGrpSpPr>
        <p:grpSpPr>
          <a:xfrm>
            <a:off x="1495601" y="6045229"/>
            <a:ext cx="1080000" cy="360000"/>
            <a:chOff x="4126875" y="5908168"/>
            <a:chExt cx="1080000" cy="360000"/>
          </a:xfrm>
        </p:grpSpPr>
        <p:cxnSp>
          <p:nvCxnSpPr>
            <p:cNvPr id="824" name="Straight Connector 823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6" name="TextBox 825"/>
          <p:cNvSpPr txBox="1"/>
          <p:nvPr/>
        </p:nvSpPr>
        <p:spPr>
          <a:xfrm>
            <a:off x="1711804" y="6294864"/>
            <a:ext cx="65675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mean</a:t>
            </a:r>
          </a:p>
        </p:txBody>
      </p:sp>
      <p:sp>
        <p:nvSpPr>
          <p:cNvPr id="827" name="TextBox 826"/>
          <p:cNvSpPr txBox="1"/>
          <p:nvPr/>
        </p:nvSpPr>
        <p:spPr>
          <a:xfrm>
            <a:off x="2531819" y="6030947"/>
            <a:ext cx="103876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+1 </a:t>
            </a:r>
            <a:r>
              <a:rPr lang="en-US" sz="1600" dirty="0" err="1" smtClean="0"/>
              <a:t>st.</a:t>
            </a:r>
            <a:r>
              <a:rPr lang="en-US" sz="1600" dirty="0" smtClean="0"/>
              <a:t> dev.</a:t>
            </a:r>
          </a:p>
        </p:txBody>
      </p:sp>
      <p:grpSp>
        <p:nvGrpSpPr>
          <p:cNvPr id="828" name="Group 827"/>
          <p:cNvGrpSpPr/>
          <p:nvPr/>
        </p:nvGrpSpPr>
        <p:grpSpPr>
          <a:xfrm>
            <a:off x="1338821" y="3957852"/>
            <a:ext cx="1080000" cy="360000"/>
            <a:chOff x="4126875" y="5908168"/>
            <a:chExt cx="1080000" cy="360000"/>
          </a:xfrm>
          <a:solidFill>
            <a:srgbClr val="EE00FF">
              <a:alpha val="20000"/>
            </a:srgbClr>
          </a:solidFill>
        </p:grpSpPr>
        <p:cxnSp>
          <p:nvCxnSpPr>
            <p:cNvPr id="829" name="Straight Connector 828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EE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Straight Connector 829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EE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oup 1030"/>
          <p:cNvGrpSpPr/>
          <p:nvPr/>
        </p:nvGrpSpPr>
        <p:grpSpPr>
          <a:xfrm>
            <a:off x="1153248" y="4264701"/>
            <a:ext cx="1332000" cy="360000"/>
            <a:chOff x="4126875" y="5908168"/>
            <a:chExt cx="1080000" cy="360000"/>
          </a:xfrm>
          <a:solidFill>
            <a:srgbClr val="06D5C0">
              <a:alpha val="20000"/>
            </a:srgbClr>
          </a:solidFill>
        </p:grpSpPr>
        <p:cxnSp>
          <p:nvCxnSpPr>
            <p:cNvPr id="1232" name="Straight Connector 1231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06D5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3" name="Straight Connector 1232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06D5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7" name="Group 1636"/>
          <p:cNvGrpSpPr/>
          <p:nvPr/>
        </p:nvGrpSpPr>
        <p:grpSpPr>
          <a:xfrm>
            <a:off x="1495601" y="6045229"/>
            <a:ext cx="1080000" cy="360000"/>
            <a:chOff x="4126875" y="5908168"/>
            <a:chExt cx="1080000" cy="360000"/>
          </a:xfrm>
        </p:grpSpPr>
        <p:cxnSp>
          <p:nvCxnSpPr>
            <p:cNvPr id="1638" name="Straight Connector 1637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9" name="Straight Connector 1638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0" name="TextBox 1639"/>
          <p:cNvSpPr txBox="1"/>
          <p:nvPr/>
        </p:nvSpPr>
        <p:spPr>
          <a:xfrm>
            <a:off x="1711804" y="6294864"/>
            <a:ext cx="65675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mean</a:t>
            </a:r>
          </a:p>
        </p:txBody>
      </p:sp>
      <p:sp>
        <p:nvSpPr>
          <p:cNvPr id="1641" name="TextBox 1640"/>
          <p:cNvSpPr txBox="1"/>
          <p:nvPr/>
        </p:nvSpPr>
        <p:spPr>
          <a:xfrm>
            <a:off x="2531819" y="6030947"/>
            <a:ext cx="103876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+1 </a:t>
            </a:r>
            <a:r>
              <a:rPr lang="en-US" sz="1600" dirty="0" err="1" smtClean="0"/>
              <a:t>st.</a:t>
            </a:r>
            <a:r>
              <a:rPr lang="en-US" sz="1600" dirty="0" smtClean="0"/>
              <a:t> dev.</a:t>
            </a:r>
          </a:p>
        </p:txBody>
      </p:sp>
      <p:grpSp>
        <p:nvGrpSpPr>
          <p:cNvPr id="1642" name="Group 1641"/>
          <p:cNvGrpSpPr/>
          <p:nvPr/>
        </p:nvGrpSpPr>
        <p:grpSpPr>
          <a:xfrm>
            <a:off x="1730771" y="3093274"/>
            <a:ext cx="1008000" cy="360000"/>
            <a:chOff x="4126875" y="5908168"/>
            <a:chExt cx="1080000" cy="360000"/>
          </a:xfrm>
          <a:solidFill>
            <a:srgbClr val="008000">
              <a:alpha val="20000"/>
            </a:srgbClr>
          </a:solidFill>
        </p:grpSpPr>
        <p:cxnSp>
          <p:nvCxnSpPr>
            <p:cNvPr id="1643" name="Straight Connector 1642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4" name="Straight Connector 1643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5" name="Group 1644"/>
          <p:cNvGrpSpPr/>
          <p:nvPr/>
        </p:nvGrpSpPr>
        <p:grpSpPr>
          <a:xfrm>
            <a:off x="1560876" y="3400123"/>
            <a:ext cx="1332000" cy="360000"/>
            <a:chOff x="4126875" y="5908168"/>
            <a:chExt cx="1080000" cy="360000"/>
          </a:xfrm>
          <a:solidFill>
            <a:srgbClr val="FF6600">
              <a:alpha val="20000"/>
            </a:srgbClr>
          </a:solidFill>
        </p:grpSpPr>
        <p:cxnSp>
          <p:nvCxnSpPr>
            <p:cNvPr id="1646" name="Straight Connector 1645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7" name="Straight Connector 1646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" name="Group 2047"/>
          <p:cNvGrpSpPr/>
          <p:nvPr/>
        </p:nvGrpSpPr>
        <p:grpSpPr>
          <a:xfrm>
            <a:off x="1495601" y="6045229"/>
            <a:ext cx="1080000" cy="360000"/>
            <a:chOff x="4126875" y="5908168"/>
            <a:chExt cx="1080000" cy="360000"/>
          </a:xfrm>
        </p:grpSpPr>
        <p:cxnSp>
          <p:nvCxnSpPr>
            <p:cNvPr id="2049" name="Straight Connector 2048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0" name="Straight Connector 2049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1" name="TextBox 2050"/>
          <p:cNvSpPr txBox="1"/>
          <p:nvPr/>
        </p:nvSpPr>
        <p:spPr>
          <a:xfrm>
            <a:off x="1711804" y="6294864"/>
            <a:ext cx="65675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mean</a:t>
            </a:r>
          </a:p>
        </p:txBody>
      </p:sp>
      <p:sp>
        <p:nvSpPr>
          <p:cNvPr id="2052" name="TextBox 2051"/>
          <p:cNvSpPr txBox="1"/>
          <p:nvPr/>
        </p:nvSpPr>
        <p:spPr>
          <a:xfrm>
            <a:off x="2531819" y="6030947"/>
            <a:ext cx="103876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+1 </a:t>
            </a:r>
            <a:r>
              <a:rPr lang="en-US" sz="1600" dirty="0" err="1" smtClean="0"/>
              <a:t>st.</a:t>
            </a:r>
            <a:r>
              <a:rPr lang="en-US" sz="1600" dirty="0" smtClean="0"/>
              <a:t> dev.</a:t>
            </a:r>
          </a:p>
        </p:txBody>
      </p:sp>
      <p:grpSp>
        <p:nvGrpSpPr>
          <p:cNvPr id="2053" name="Group 2052"/>
          <p:cNvGrpSpPr/>
          <p:nvPr/>
        </p:nvGrpSpPr>
        <p:grpSpPr>
          <a:xfrm>
            <a:off x="1448567" y="2228696"/>
            <a:ext cx="1440000" cy="360000"/>
            <a:chOff x="4126875" y="5908168"/>
            <a:chExt cx="1080000" cy="360000"/>
          </a:xfrm>
          <a:solidFill>
            <a:srgbClr val="660066">
              <a:alpha val="20000"/>
            </a:srgbClr>
          </a:solidFill>
        </p:grpSpPr>
        <p:cxnSp>
          <p:nvCxnSpPr>
            <p:cNvPr id="2054" name="Straight Connector 2053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66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5" name="Straight Connector 2054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66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6" name="Group 2055"/>
          <p:cNvGrpSpPr/>
          <p:nvPr/>
        </p:nvGrpSpPr>
        <p:grpSpPr>
          <a:xfrm>
            <a:off x="1200282" y="2535545"/>
            <a:ext cx="1080000" cy="360000"/>
            <a:chOff x="4126875" y="5908168"/>
            <a:chExt cx="1080000" cy="360000"/>
          </a:xfrm>
          <a:solidFill>
            <a:srgbClr val="FFB504">
              <a:alpha val="20000"/>
            </a:srgbClr>
          </a:solidFill>
        </p:grpSpPr>
        <p:cxnSp>
          <p:nvCxnSpPr>
            <p:cNvPr id="2057" name="Straight Connector 2056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FFB50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8" name="Straight Connector 2057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FFB50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9" name="Group 2458"/>
          <p:cNvGrpSpPr/>
          <p:nvPr/>
        </p:nvGrpSpPr>
        <p:grpSpPr>
          <a:xfrm>
            <a:off x="1495601" y="6045229"/>
            <a:ext cx="1080000" cy="360000"/>
            <a:chOff x="4126875" y="5908168"/>
            <a:chExt cx="1080000" cy="360000"/>
          </a:xfrm>
        </p:grpSpPr>
        <p:cxnSp>
          <p:nvCxnSpPr>
            <p:cNvPr id="2460" name="Straight Connector 2459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1" name="Straight Connector 2460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62" name="TextBox 2461"/>
          <p:cNvSpPr txBox="1"/>
          <p:nvPr/>
        </p:nvSpPr>
        <p:spPr>
          <a:xfrm>
            <a:off x="1711804" y="6294864"/>
            <a:ext cx="65675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mean</a:t>
            </a:r>
          </a:p>
        </p:txBody>
      </p:sp>
      <p:sp>
        <p:nvSpPr>
          <p:cNvPr id="2463" name="TextBox 2462"/>
          <p:cNvSpPr txBox="1"/>
          <p:nvPr/>
        </p:nvSpPr>
        <p:spPr>
          <a:xfrm>
            <a:off x="2531819" y="6030947"/>
            <a:ext cx="103876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+1 </a:t>
            </a:r>
            <a:r>
              <a:rPr lang="en-US" sz="1600" dirty="0" err="1" smtClean="0"/>
              <a:t>st.</a:t>
            </a:r>
            <a:r>
              <a:rPr lang="en-US" sz="1600" dirty="0" smtClean="0"/>
              <a:t> dev.</a:t>
            </a:r>
          </a:p>
        </p:txBody>
      </p:sp>
      <p:grpSp>
        <p:nvGrpSpPr>
          <p:cNvPr id="2464" name="Group 2463"/>
          <p:cNvGrpSpPr/>
          <p:nvPr/>
        </p:nvGrpSpPr>
        <p:grpSpPr>
          <a:xfrm>
            <a:off x="1793483" y="1364118"/>
            <a:ext cx="828000" cy="360000"/>
            <a:chOff x="4126875" y="5908168"/>
            <a:chExt cx="1080000" cy="360000"/>
          </a:xfrm>
        </p:grpSpPr>
        <p:cxnSp>
          <p:nvCxnSpPr>
            <p:cNvPr id="2465" name="Straight Connector 2464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6" name="Straight Connector 2465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7" name="Group 2466"/>
          <p:cNvGrpSpPr/>
          <p:nvPr/>
        </p:nvGrpSpPr>
        <p:grpSpPr>
          <a:xfrm>
            <a:off x="1576554" y="1670967"/>
            <a:ext cx="792000" cy="360000"/>
            <a:chOff x="4126875" y="5908168"/>
            <a:chExt cx="1080000" cy="360000"/>
          </a:xfrm>
        </p:grpSpPr>
        <p:cxnSp>
          <p:nvCxnSpPr>
            <p:cNvPr id="2468" name="Straight Connector 2467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9" name="Straight Connector 2468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86186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Extremes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8318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95601" y="6045229"/>
            <a:ext cx="1080000" cy="360000"/>
            <a:chOff x="4126875" y="5908168"/>
            <a:chExt cx="1080000" cy="360000"/>
          </a:xfrm>
        </p:grpSpPr>
        <p:cxnSp>
          <p:nvCxnSpPr>
            <p:cNvPr id="1235" name="Straight Connector 1234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Straight Connector 1235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6" name="TextBox 1245"/>
          <p:cNvSpPr txBox="1"/>
          <p:nvPr/>
        </p:nvSpPr>
        <p:spPr>
          <a:xfrm>
            <a:off x="1711804" y="6294864"/>
            <a:ext cx="65675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mean</a:t>
            </a:r>
          </a:p>
        </p:txBody>
      </p:sp>
      <p:sp>
        <p:nvSpPr>
          <p:cNvPr id="416" name="TextBox 415"/>
          <p:cNvSpPr txBox="1"/>
          <p:nvPr/>
        </p:nvSpPr>
        <p:spPr>
          <a:xfrm>
            <a:off x="2531819" y="6030947"/>
            <a:ext cx="103876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+1 </a:t>
            </a:r>
            <a:r>
              <a:rPr lang="en-US" sz="1600" dirty="0" err="1" smtClean="0"/>
              <a:t>st.</a:t>
            </a:r>
            <a:r>
              <a:rPr lang="en-US" sz="1600" dirty="0" smtClean="0"/>
              <a:t> dev.</a:t>
            </a:r>
          </a:p>
        </p:txBody>
      </p:sp>
      <p:grpSp>
        <p:nvGrpSpPr>
          <p:cNvPr id="423" name="Group 422"/>
          <p:cNvGrpSpPr/>
          <p:nvPr/>
        </p:nvGrpSpPr>
        <p:grpSpPr>
          <a:xfrm>
            <a:off x="915515" y="3829272"/>
            <a:ext cx="1944000" cy="360000"/>
            <a:chOff x="4126875" y="5908168"/>
            <a:chExt cx="1080000" cy="360000"/>
          </a:xfrm>
          <a:solidFill>
            <a:srgbClr val="996633">
              <a:alpha val="20000"/>
            </a:srgbClr>
          </a:solidFill>
        </p:grpSpPr>
        <p:cxnSp>
          <p:nvCxnSpPr>
            <p:cNvPr id="424" name="Straight Connector 423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9966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9966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6" name="Group 425"/>
          <p:cNvGrpSpPr/>
          <p:nvPr/>
        </p:nvGrpSpPr>
        <p:grpSpPr>
          <a:xfrm>
            <a:off x="1733334" y="3040784"/>
            <a:ext cx="756000" cy="360000"/>
            <a:chOff x="4126875" y="5908168"/>
            <a:chExt cx="1080000" cy="360000"/>
          </a:xfrm>
          <a:solidFill>
            <a:schemeClr val="bg1">
              <a:lumMod val="65000"/>
              <a:alpha val="20000"/>
            </a:schemeClr>
          </a:solidFill>
        </p:grpSpPr>
        <p:cxnSp>
          <p:nvCxnSpPr>
            <p:cNvPr id="427" name="Straight Connector 426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4468135" y="2310811"/>
            <a:ext cx="4163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could do this quite a while longer</a:t>
            </a:r>
          </a:p>
          <a:p>
            <a:endParaRPr lang="en-US" dirty="0" smtClean="0"/>
          </a:p>
          <a:p>
            <a:r>
              <a:rPr lang="en-US" dirty="0" smtClean="0"/>
              <a:t>Let’s see what happens when we compare</a:t>
            </a:r>
          </a:p>
          <a:p>
            <a:r>
              <a:rPr lang="en-US" dirty="0"/>
              <a:t>b</a:t>
            </a:r>
            <a:r>
              <a:rPr lang="en-US" dirty="0" smtClean="0"/>
              <a:t>lue &amp; yellow.</a:t>
            </a:r>
            <a:endParaRPr lang="en-US" dirty="0"/>
          </a:p>
        </p:txBody>
      </p:sp>
      <p:grpSp>
        <p:nvGrpSpPr>
          <p:cNvPr id="823" name="Group 822"/>
          <p:cNvGrpSpPr/>
          <p:nvPr/>
        </p:nvGrpSpPr>
        <p:grpSpPr>
          <a:xfrm>
            <a:off x="1495601" y="6045229"/>
            <a:ext cx="1080000" cy="360000"/>
            <a:chOff x="4126875" y="5908168"/>
            <a:chExt cx="1080000" cy="360000"/>
          </a:xfrm>
        </p:grpSpPr>
        <p:cxnSp>
          <p:nvCxnSpPr>
            <p:cNvPr id="824" name="Straight Connector 823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6" name="TextBox 825"/>
          <p:cNvSpPr txBox="1"/>
          <p:nvPr/>
        </p:nvSpPr>
        <p:spPr>
          <a:xfrm>
            <a:off x="1711804" y="6294864"/>
            <a:ext cx="65675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mean</a:t>
            </a:r>
          </a:p>
        </p:txBody>
      </p:sp>
      <p:sp>
        <p:nvSpPr>
          <p:cNvPr id="827" name="TextBox 826"/>
          <p:cNvSpPr txBox="1"/>
          <p:nvPr/>
        </p:nvSpPr>
        <p:spPr>
          <a:xfrm>
            <a:off x="2531819" y="6030947"/>
            <a:ext cx="103876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+1 </a:t>
            </a:r>
            <a:r>
              <a:rPr lang="en-US" sz="1600" dirty="0" err="1" smtClean="0"/>
              <a:t>st.</a:t>
            </a:r>
            <a:r>
              <a:rPr lang="en-US" sz="1600" dirty="0" smtClean="0"/>
              <a:t> dev.</a:t>
            </a:r>
          </a:p>
        </p:txBody>
      </p:sp>
      <p:grpSp>
        <p:nvGrpSpPr>
          <p:cNvPr id="828" name="Group 827"/>
          <p:cNvGrpSpPr/>
          <p:nvPr/>
        </p:nvGrpSpPr>
        <p:grpSpPr>
          <a:xfrm>
            <a:off x="1338821" y="4223516"/>
            <a:ext cx="1080000" cy="360000"/>
            <a:chOff x="4126875" y="5908168"/>
            <a:chExt cx="1080000" cy="360000"/>
          </a:xfrm>
          <a:solidFill>
            <a:srgbClr val="EE00FF">
              <a:alpha val="20000"/>
            </a:srgbClr>
          </a:solidFill>
        </p:grpSpPr>
        <p:cxnSp>
          <p:nvCxnSpPr>
            <p:cNvPr id="829" name="Straight Connector 828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EE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Straight Connector 829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EE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oup 1030"/>
          <p:cNvGrpSpPr/>
          <p:nvPr/>
        </p:nvGrpSpPr>
        <p:grpSpPr>
          <a:xfrm>
            <a:off x="1153248" y="4617760"/>
            <a:ext cx="1332000" cy="360000"/>
            <a:chOff x="4126875" y="5908168"/>
            <a:chExt cx="1080000" cy="360000"/>
          </a:xfrm>
          <a:solidFill>
            <a:srgbClr val="06D5C0">
              <a:alpha val="20000"/>
            </a:srgbClr>
          </a:solidFill>
        </p:grpSpPr>
        <p:cxnSp>
          <p:nvCxnSpPr>
            <p:cNvPr id="1232" name="Straight Connector 1231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06D5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3" name="Straight Connector 1232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06D5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7" name="Group 1636"/>
          <p:cNvGrpSpPr/>
          <p:nvPr/>
        </p:nvGrpSpPr>
        <p:grpSpPr>
          <a:xfrm>
            <a:off x="1495601" y="6045229"/>
            <a:ext cx="1080000" cy="360000"/>
            <a:chOff x="4126875" y="5908168"/>
            <a:chExt cx="1080000" cy="360000"/>
          </a:xfrm>
        </p:grpSpPr>
        <p:cxnSp>
          <p:nvCxnSpPr>
            <p:cNvPr id="1638" name="Straight Connector 1637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9" name="Straight Connector 1638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0" name="TextBox 1639"/>
          <p:cNvSpPr txBox="1"/>
          <p:nvPr/>
        </p:nvSpPr>
        <p:spPr>
          <a:xfrm>
            <a:off x="1711804" y="6294864"/>
            <a:ext cx="65675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mean</a:t>
            </a:r>
          </a:p>
        </p:txBody>
      </p:sp>
      <p:sp>
        <p:nvSpPr>
          <p:cNvPr id="1641" name="TextBox 1640"/>
          <p:cNvSpPr txBox="1"/>
          <p:nvPr/>
        </p:nvSpPr>
        <p:spPr>
          <a:xfrm>
            <a:off x="2531819" y="6030947"/>
            <a:ext cx="103876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+1 </a:t>
            </a:r>
            <a:r>
              <a:rPr lang="en-US" sz="1600" dirty="0" err="1" smtClean="0"/>
              <a:t>st.</a:t>
            </a:r>
            <a:r>
              <a:rPr lang="en-US" sz="1600" dirty="0" smtClean="0"/>
              <a:t> dev.</a:t>
            </a:r>
          </a:p>
        </p:txBody>
      </p:sp>
      <p:grpSp>
        <p:nvGrpSpPr>
          <p:cNvPr id="1642" name="Group 1641"/>
          <p:cNvGrpSpPr/>
          <p:nvPr/>
        </p:nvGrpSpPr>
        <p:grpSpPr>
          <a:xfrm>
            <a:off x="1730771" y="1463808"/>
            <a:ext cx="1008000" cy="360000"/>
            <a:chOff x="4126875" y="5908168"/>
            <a:chExt cx="1080000" cy="360000"/>
          </a:xfrm>
          <a:solidFill>
            <a:srgbClr val="008000">
              <a:alpha val="20000"/>
            </a:srgbClr>
          </a:solidFill>
        </p:grpSpPr>
        <p:cxnSp>
          <p:nvCxnSpPr>
            <p:cNvPr id="1643" name="Straight Connector 1642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4" name="Straight Connector 1643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5" name="Group 1644"/>
          <p:cNvGrpSpPr/>
          <p:nvPr/>
        </p:nvGrpSpPr>
        <p:grpSpPr>
          <a:xfrm>
            <a:off x="1560876" y="1858052"/>
            <a:ext cx="1332000" cy="360000"/>
            <a:chOff x="4126875" y="5908168"/>
            <a:chExt cx="1080000" cy="360000"/>
          </a:xfrm>
          <a:solidFill>
            <a:srgbClr val="FF6600">
              <a:alpha val="20000"/>
            </a:srgbClr>
          </a:solidFill>
        </p:grpSpPr>
        <p:cxnSp>
          <p:nvCxnSpPr>
            <p:cNvPr id="1646" name="Straight Connector 1645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7" name="Straight Connector 1646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" name="Group 2047"/>
          <p:cNvGrpSpPr/>
          <p:nvPr/>
        </p:nvGrpSpPr>
        <p:grpSpPr>
          <a:xfrm>
            <a:off x="1495601" y="6045229"/>
            <a:ext cx="1080000" cy="360000"/>
            <a:chOff x="4126875" y="5908168"/>
            <a:chExt cx="1080000" cy="360000"/>
          </a:xfrm>
        </p:grpSpPr>
        <p:cxnSp>
          <p:nvCxnSpPr>
            <p:cNvPr id="2049" name="Straight Connector 2048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0" name="Straight Connector 2049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1" name="TextBox 2050"/>
          <p:cNvSpPr txBox="1"/>
          <p:nvPr/>
        </p:nvSpPr>
        <p:spPr>
          <a:xfrm>
            <a:off x="1711804" y="6294864"/>
            <a:ext cx="65675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mean</a:t>
            </a:r>
          </a:p>
        </p:txBody>
      </p:sp>
      <p:sp>
        <p:nvSpPr>
          <p:cNvPr id="2052" name="TextBox 2051"/>
          <p:cNvSpPr txBox="1"/>
          <p:nvPr/>
        </p:nvSpPr>
        <p:spPr>
          <a:xfrm>
            <a:off x="2531819" y="6030947"/>
            <a:ext cx="103876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+1 </a:t>
            </a:r>
            <a:r>
              <a:rPr lang="en-US" sz="1600" dirty="0" err="1" smtClean="0"/>
              <a:t>st.</a:t>
            </a:r>
            <a:r>
              <a:rPr lang="en-US" sz="1600" dirty="0" smtClean="0"/>
              <a:t> dev.</a:t>
            </a:r>
          </a:p>
        </p:txBody>
      </p:sp>
      <p:grpSp>
        <p:nvGrpSpPr>
          <p:cNvPr id="2053" name="Group 2052"/>
          <p:cNvGrpSpPr/>
          <p:nvPr/>
        </p:nvGrpSpPr>
        <p:grpSpPr>
          <a:xfrm>
            <a:off x="1448567" y="2646540"/>
            <a:ext cx="1440000" cy="360000"/>
            <a:chOff x="4126875" y="5908168"/>
            <a:chExt cx="1080000" cy="360000"/>
          </a:xfrm>
          <a:solidFill>
            <a:srgbClr val="660066">
              <a:alpha val="20000"/>
            </a:srgbClr>
          </a:solidFill>
        </p:grpSpPr>
        <p:cxnSp>
          <p:nvCxnSpPr>
            <p:cNvPr id="2054" name="Straight Connector 2053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66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5" name="Straight Connector 2054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66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6" name="Group 2055"/>
          <p:cNvGrpSpPr/>
          <p:nvPr/>
        </p:nvGrpSpPr>
        <p:grpSpPr>
          <a:xfrm>
            <a:off x="1200282" y="5012003"/>
            <a:ext cx="1080000" cy="360000"/>
            <a:chOff x="4126875" y="5908168"/>
            <a:chExt cx="1080000" cy="360000"/>
          </a:xfrm>
          <a:solidFill>
            <a:srgbClr val="FFB504">
              <a:alpha val="20000"/>
            </a:srgbClr>
          </a:solidFill>
        </p:grpSpPr>
        <p:cxnSp>
          <p:nvCxnSpPr>
            <p:cNvPr id="2057" name="Straight Connector 2056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FFB50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8" name="Straight Connector 2057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FFB50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9" name="Group 2458"/>
          <p:cNvGrpSpPr/>
          <p:nvPr/>
        </p:nvGrpSpPr>
        <p:grpSpPr>
          <a:xfrm>
            <a:off x="1495601" y="6045229"/>
            <a:ext cx="1080000" cy="360000"/>
            <a:chOff x="4126875" y="5908168"/>
            <a:chExt cx="1080000" cy="360000"/>
          </a:xfrm>
        </p:grpSpPr>
        <p:cxnSp>
          <p:nvCxnSpPr>
            <p:cNvPr id="2460" name="Straight Connector 2459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1" name="Straight Connector 2460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62" name="TextBox 2461"/>
          <p:cNvSpPr txBox="1"/>
          <p:nvPr/>
        </p:nvSpPr>
        <p:spPr>
          <a:xfrm>
            <a:off x="1711804" y="6294864"/>
            <a:ext cx="65675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mean</a:t>
            </a:r>
          </a:p>
        </p:txBody>
      </p:sp>
      <p:sp>
        <p:nvSpPr>
          <p:cNvPr id="2463" name="TextBox 2462"/>
          <p:cNvSpPr txBox="1"/>
          <p:nvPr/>
        </p:nvSpPr>
        <p:spPr>
          <a:xfrm>
            <a:off x="2531819" y="6030947"/>
            <a:ext cx="103876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+1 </a:t>
            </a:r>
            <a:r>
              <a:rPr lang="en-US" sz="1600" dirty="0" err="1" smtClean="0"/>
              <a:t>st.</a:t>
            </a:r>
            <a:r>
              <a:rPr lang="en-US" sz="1600" dirty="0" smtClean="0"/>
              <a:t> dev.</a:t>
            </a:r>
          </a:p>
        </p:txBody>
      </p:sp>
      <p:grpSp>
        <p:nvGrpSpPr>
          <p:cNvPr id="2464" name="Group 2463"/>
          <p:cNvGrpSpPr/>
          <p:nvPr/>
        </p:nvGrpSpPr>
        <p:grpSpPr>
          <a:xfrm>
            <a:off x="1793483" y="2252296"/>
            <a:ext cx="828000" cy="360000"/>
            <a:chOff x="4126875" y="5908168"/>
            <a:chExt cx="1080000" cy="360000"/>
          </a:xfrm>
        </p:grpSpPr>
        <p:cxnSp>
          <p:nvCxnSpPr>
            <p:cNvPr id="2465" name="Straight Connector 2464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6" name="Straight Connector 2465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7" name="Group 2466"/>
          <p:cNvGrpSpPr/>
          <p:nvPr/>
        </p:nvGrpSpPr>
        <p:grpSpPr>
          <a:xfrm>
            <a:off x="1576554" y="3435028"/>
            <a:ext cx="792000" cy="360000"/>
            <a:chOff x="4126875" y="5908168"/>
            <a:chExt cx="1080000" cy="360000"/>
          </a:xfrm>
        </p:grpSpPr>
        <p:cxnSp>
          <p:nvCxnSpPr>
            <p:cNvPr id="2468" name="Straight Connector 2467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9" name="Straight Connector 2468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 flipH="1">
            <a:off x="3292310" y="2432296"/>
            <a:ext cx="73685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6" name="Straight Arrow Connector 2475"/>
          <p:cNvCxnSpPr/>
          <p:nvPr/>
        </p:nvCxnSpPr>
        <p:spPr>
          <a:xfrm flipH="1">
            <a:off x="3292310" y="5192003"/>
            <a:ext cx="73685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86186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Extremes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4314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Rectangle 830"/>
          <p:cNvSpPr/>
          <p:nvPr/>
        </p:nvSpPr>
        <p:spPr>
          <a:xfrm flipV="1">
            <a:off x="580061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2" name="Rectangle 831"/>
          <p:cNvSpPr/>
          <p:nvPr/>
        </p:nvSpPr>
        <p:spPr>
          <a:xfrm flipV="1">
            <a:off x="692543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Rectangle 832"/>
          <p:cNvSpPr/>
          <p:nvPr/>
        </p:nvSpPr>
        <p:spPr>
          <a:xfrm flipV="1">
            <a:off x="805025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4" name="Rectangle 833"/>
          <p:cNvSpPr/>
          <p:nvPr/>
        </p:nvSpPr>
        <p:spPr>
          <a:xfrm flipV="1">
            <a:off x="1029989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Rectangle 834"/>
          <p:cNvSpPr/>
          <p:nvPr/>
        </p:nvSpPr>
        <p:spPr>
          <a:xfrm flipV="1">
            <a:off x="1367435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6" name="Rectangle 835"/>
          <p:cNvSpPr/>
          <p:nvPr/>
        </p:nvSpPr>
        <p:spPr>
          <a:xfrm flipV="1">
            <a:off x="1592399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7" name="Rectangle 836"/>
          <p:cNvSpPr/>
          <p:nvPr/>
        </p:nvSpPr>
        <p:spPr>
          <a:xfrm flipV="1">
            <a:off x="1704881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8" name="Rectangle 837"/>
          <p:cNvSpPr/>
          <p:nvPr/>
        </p:nvSpPr>
        <p:spPr>
          <a:xfrm flipV="1">
            <a:off x="1929845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" name="Rectangle 838"/>
          <p:cNvSpPr/>
          <p:nvPr/>
        </p:nvSpPr>
        <p:spPr>
          <a:xfrm flipV="1">
            <a:off x="2267291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Rectangle 839"/>
          <p:cNvSpPr/>
          <p:nvPr/>
        </p:nvSpPr>
        <p:spPr>
          <a:xfrm flipV="1">
            <a:off x="2492255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1" name="Rectangle 840"/>
          <p:cNvSpPr/>
          <p:nvPr/>
        </p:nvSpPr>
        <p:spPr>
          <a:xfrm flipV="1">
            <a:off x="2604737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Rectangle 841"/>
          <p:cNvSpPr/>
          <p:nvPr/>
        </p:nvSpPr>
        <p:spPr>
          <a:xfrm flipV="1">
            <a:off x="2829701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Rectangle 842"/>
          <p:cNvSpPr/>
          <p:nvPr/>
        </p:nvSpPr>
        <p:spPr>
          <a:xfrm flipV="1">
            <a:off x="2942183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4" name="Rectangle 843"/>
          <p:cNvSpPr/>
          <p:nvPr/>
        </p:nvSpPr>
        <p:spPr>
          <a:xfrm flipV="1">
            <a:off x="3054665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5" name="Rectangle 844"/>
          <p:cNvSpPr/>
          <p:nvPr/>
        </p:nvSpPr>
        <p:spPr>
          <a:xfrm flipV="1">
            <a:off x="3167147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6" name="Rectangle 845"/>
          <p:cNvSpPr/>
          <p:nvPr/>
        </p:nvSpPr>
        <p:spPr>
          <a:xfrm flipV="1">
            <a:off x="3279629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7" name="Rectangle 846"/>
          <p:cNvSpPr/>
          <p:nvPr/>
        </p:nvSpPr>
        <p:spPr>
          <a:xfrm flipV="1">
            <a:off x="917507" y="5282758"/>
            <a:ext cx="108000" cy="108000"/>
          </a:xfrm>
          <a:prstGeom prst="rect">
            <a:avLst/>
          </a:prstGeom>
          <a:solidFill>
            <a:srgbClr val="FFB504"/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8" name="Rectangle 847"/>
          <p:cNvSpPr/>
          <p:nvPr/>
        </p:nvSpPr>
        <p:spPr>
          <a:xfrm flipV="1">
            <a:off x="1142471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" name="Rectangle 848"/>
          <p:cNvSpPr/>
          <p:nvPr/>
        </p:nvSpPr>
        <p:spPr>
          <a:xfrm flipV="1">
            <a:off x="1254953" y="5282758"/>
            <a:ext cx="108000" cy="108000"/>
          </a:xfrm>
          <a:prstGeom prst="rect">
            <a:avLst/>
          </a:prstGeom>
          <a:solidFill>
            <a:srgbClr val="FFB504"/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0" name="Rectangle 849"/>
          <p:cNvSpPr/>
          <p:nvPr/>
        </p:nvSpPr>
        <p:spPr>
          <a:xfrm flipV="1">
            <a:off x="1479917" y="5282758"/>
            <a:ext cx="108000" cy="108000"/>
          </a:xfrm>
          <a:prstGeom prst="rect">
            <a:avLst/>
          </a:prstGeom>
          <a:solidFill>
            <a:srgbClr val="FFB504"/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1" name="Rectangle 850"/>
          <p:cNvSpPr/>
          <p:nvPr/>
        </p:nvSpPr>
        <p:spPr>
          <a:xfrm flipV="1">
            <a:off x="1817363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2" name="Rectangle 851"/>
          <p:cNvSpPr/>
          <p:nvPr/>
        </p:nvSpPr>
        <p:spPr>
          <a:xfrm flipV="1">
            <a:off x="2042327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3" name="Rectangle 852"/>
          <p:cNvSpPr/>
          <p:nvPr/>
        </p:nvSpPr>
        <p:spPr>
          <a:xfrm flipV="1">
            <a:off x="2154809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4" name="Rectangle 853"/>
          <p:cNvSpPr/>
          <p:nvPr/>
        </p:nvSpPr>
        <p:spPr>
          <a:xfrm flipV="1">
            <a:off x="2379773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5" name="Rectangle 854"/>
          <p:cNvSpPr/>
          <p:nvPr/>
        </p:nvSpPr>
        <p:spPr>
          <a:xfrm flipV="1">
            <a:off x="2717219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6" name="Rectangle 855"/>
          <p:cNvSpPr/>
          <p:nvPr/>
        </p:nvSpPr>
        <p:spPr>
          <a:xfrm flipV="1">
            <a:off x="3392125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7" name="Rectangle 856"/>
          <p:cNvSpPr/>
          <p:nvPr/>
        </p:nvSpPr>
        <p:spPr>
          <a:xfrm flipV="1">
            <a:off x="805031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8" name="Rectangle 857"/>
          <p:cNvSpPr/>
          <p:nvPr/>
        </p:nvSpPr>
        <p:spPr>
          <a:xfrm flipV="1">
            <a:off x="1029995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9" name="Rectangle 858"/>
          <p:cNvSpPr/>
          <p:nvPr/>
        </p:nvSpPr>
        <p:spPr>
          <a:xfrm flipV="1">
            <a:off x="1367441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" name="Rectangle 859"/>
          <p:cNvSpPr/>
          <p:nvPr/>
        </p:nvSpPr>
        <p:spPr>
          <a:xfrm flipV="1">
            <a:off x="1592405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1" name="Rectangle 860"/>
          <p:cNvSpPr/>
          <p:nvPr/>
        </p:nvSpPr>
        <p:spPr>
          <a:xfrm flipV="1">
            <a:off x="1704887" y="5174542"/>
            <a:ext cx="108000" cy="108000"/>
          </a:xfrm>
          <a:prstGeom prst="rect">
            <a:avLst/>
          </a:prstGeom>
          <a:solidFill>
            <a:srgbClr val="FFB504"/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" name="Rectangle 861"/>
          <p:cNvSpPr/>
          <p:nvPr/>
        </p:nvSpPr>
        <p:spPr>
          <a:xfrm flipV="1">
            <a:off x="1929851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3" name="Rectangle 862"/>
          <p:cNvSpPr/>
          <p:nvPr/>
        </p:nvSpPr>
        <p:spPr>
          <a:xfrm flipV="1">
            <a:off x="2267297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4" name="Rectangle 863"/>
          <p:cNvSpPr/>
          <p:nvPr/>
        </p:nvSpPr>
        <p:spPr>
          <a:xfrm flipV="1">
            <a:off x="2492261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5" name="Rectangle 864"/>
          <p:cNvSpPr/>
          <p:nvPr/>
        </p:nvSpPr>
        <p:spPr>
          <a:xfrm flipV="1">
            <a:off x="2604743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6" name="Rectangle 865"/>
          <p:cNvSpPr/>
          <p:nvPr/>
        </p:nvSpPr>
        <p:spPr>
          <a:xfrm flipV="1">
            <a:off x="2829707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7" name="Rectangle 866"/>
          <p:cNvSpPr/>
          <p:nvPr/>
        </p:nvSpPr>
        <p:spPr>
          <a:xfrm flipV="1">
            <a:off x="2942189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8" name="Rectangle 867"/>
          <p:cNvSpPr/>
          <p:nvPr/>
        </p:nvSpPr>
        <p:spPr>
          <a:xfrm flipV="1">
            <a:off x="3054671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9" name="Rectangle 868"/>
          <p:cNvSpPr/>
          <p:nvPr/>
        </p:nvSpPr>
        <p:spPr>
          <a:xfrm flipV="1">
            <a:off x="3167153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" name="Rectangle 869"/>
          <p:cNvSpPr/>
          <p:nvPr/>
        </p:nvSpPr>
        <p:spPr>
          <a:xfrm flipV="1">
            <a:off x="917513" y="5174542"/>
            <a:ext cx="108000" cy="108000"/>
          </a:xfrm>
          <a:prstGeom prst="rect">
            <a:avLst/>
          </a:prstGeom>
          <a:solidFill>
            <a:srgbClr val="FFB504"/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1" name="Rectangle 870"/>
          <p:cNvSpPr/>
          <p:nvPr/>
        </p:nvSpPr>
        <p:spPr>
          <a:xfrm flipV="1">
            <a:off x="1142477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2" name="Rectangle 871"/>
          <p:cNvSpPr/>
          <p:nvPr/>
        </p:nvSpPr>
        <p:spPr>
          <a:xfrm flipV="1">
            <a:off x="1254959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3" name="Rectangle 872"/>
          <p:cNvSpPr/>
          <p:nvPr/>
        </p:nvSpPr>
        <p:spPr>
          <a:xfrm flipV="1">
            <a:off x="1479923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4" name="Rectangle 873"/>
          <p:cNvSpPr/>
          <p:nvPr/>
        </p:nvSpPr>
        <p:spPr>
          <a:xfrm flipV="1">
            <a:off x="1817369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5" name="Rectangle 874"/>
          <p:cNvSpPr/>
          <p:nvPr/>
        </p:nvSpPr>
        <p:spPr>
          <a:xfrm flipV="1">
            <a:off x="2042333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6" name="Rectangle 875"/>
          <p:cNvSpPr/>
          <p:nvPr/>
        </p:nvSpPr>
        <p:spPr>
          <a:xfrm flipV="1">
            <a:off x="2154815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7" name="Rectangle 876"/>
          <p:cNvSpPr/>
          <p:nvPr/>
        </p:nvSpPr>
        <p:spPr>
          <a:xfrm flipV="1">
            <a:off x="2379779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8" name="Rectangle 877"/>
          <p:cNvSpPr/>
          <p:nvPr/>
        </p:nvSpPr>
        <p:spPr>
          <a:xfrm flipV="1">
            <a:off x="2717225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9" name="Rectangle 878"/>
          <p:cNvSpPr/>
          <p:nvPr/>
        </p:nvSpPr>
        <p:spPr>
          <a:xfrm flipV="1">
            <a:off x="917513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" name="Rectangle 879"/>
          <p:cNvSpPr/>
          <p:nvPr/>
        </p:nvSpPr>
        <p:spPr>
          <a:xfrm flipV="1">
            <a:off x="1254959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1" name="Rectangle 880"/>
          <p:cNvSpPr/>
          <p:nvPr/>
        </p:nvSpPr>
        <p:spPr>
          <a:xfrm flipV="1">
            <a:off x="1479923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2" name="Rectangle 881"/>
          <p:cNvSpPr/>
          <p:nvPr/>
        </p:nvSpPr>
        <p:spPr>
          <a:xfrm flipV="1">
            <a:off x="1592405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3" name="Rectangle 882"/>
          <p:cNvSpPr/>
          <p:nvPr/>
        </p:nvSpPr>
        <p:spPr>
          <a:xfrm flipV="1">
            <a:off x="1817369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4" name="Rectangle 883"/>
          <p:cNvSpPr/>
          <p:nvPr/>
        </p:nvSpPr>
        <p:spPr>
          <a:xfrm flipV="1">
            <a:off x="2154815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5" name="Rectangle 884"/>
          <p:cNvSpPr/>
          <p:nvPr/>
        </p:nvSpPr>
        <p:spPr>
          <a:xfrm flipV="1">
            <a:off x="2379779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Rectangle 885"/>
          <p:cNvSpPr/>
          <p:nvPr/>
        </p:nvSpPr>
        <p:spPr>
          <a:xfrm flipV="1">
            <a:off x="2492261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7" name="Rectangle 886"/>
          <p:cNvSpPr/>
          <p:nvPr/>
        </p:nvSpPr>
        <p:spPr>
          <a:xfrm flipV="1">
            <a:off x="2717225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8" name="Rectangle 887"/>
          <p:cNvSpPr/>
          <p:nvPr/>
        </p:nvSpPr>
        <p:spPr>
          <a:xfrm flipV="1">
            <a:off x="2829707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9" name="Rectangle 888"/>
          <p:cNvSpPr/>
          <p:nvPr/>
        </p:nvSpPr>
        <p:spPr>
          <a:xfrm flipV="1">
            <a:off x="2942189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" name="Rectangle 889"/>
          <p:cNvSpPr/>
          <p:nvPr/>
        </p:nvSpPr>
        <p:spPr>
          <a:xfrm flipV="1">
            <a:off x="3054671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1" name="Rectangle 890"/>
          <p:cNvSpPr/>
          <p:nvPr/>
        </p:nvSpPr>
        <p:spPr>
          <a:xfrm flipV="1">
            <a:off x="1029995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2" name="Rectangle 891"/>
          <p:cNvSpPr/>
          <p:nvPr/>
        </p:nvSpPr>
        <p:spPr>
          <a:xfrm flipV="1">
            <a:off x="1142477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Rectangle 892"/>
          <p:cNvSpPr/>
          <p:nvPr/>
        </p:nvSpPr>
        <p:spPr>
          <a:xfrm flipV="1">
            <a:off x="1367441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Rectangle 893"/>
          <p:cNvSpPr/>
          <p:nvPr/>
        </p:nvSpPr>
        <p:spPr>
          <a:xfrm flipV="1">
            <a:off x="1704887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Rectangle 894"/>
          <p:cNvSpPr/>
          <p:nvPr/>
        </p:nvSpPr>
        <p:spPr>
          <a:xfrm flipV="1">
            <a:off x="1929851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6" name="Rectangle 895"/>
          <p:cNvSpPr/>
          <p:nvPr/>
        </p:nvSpPr>
        <p:spPr>
          <a:xfrm flipV="1">
            <a:off x="2042333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7" name="Rectangle 896"/>
          <p:cNvSpPr/>
          <p:nvPr/>
        </p:nvSpPr>
        <p:spPr>
          <a:xfrm flipV="1">
            <a:off x="2267297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8" name="Rectangle 897"/>
          <p:cNvSpPr/>
          <p:nvPr/>
        </p:nvSpPr>
        <p:spPr>
          <a:xfrm flipV="1">
            <a:off x="2604743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Rectangle 898"/>
          <p:cNvSpPr/>
          <p:nvPr/>
        </p:nvSpPr>
        <p:spPr>
          <a:xfrm flipV="1">
            <a:off x="1142477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Rectangle 899"/>
          <p:cNvSpPr/>
          <p:nvPr/>
        </p:nvSpPr>
        <p:spPr>
          <a:xfrm flipV="1">
            <a:off x="1367441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" name="Rectangle 900"/>
          <p:cNvSpPr/>
          <p:nvPr/>
        </p:nvSpPr>
        <p:spPr>
          <a:xfrm flipV="1">
            <a:off x="1479923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2" name="Rectangle 901"/>
          <p:cNvSpPr/>
          <p:nvPr/>
        </p:nvSpPr>
        <p:spPr>
          <a:xfrm flipV="1">
            <a:off x="1704887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" name="Rectangle 902"/>
          <p:cNvSpPr/>
          <p:nvPr/>
        </p:nvSpPr>
        <p:spPr>
          <a:xfrm flipV="1">
            <a:off x="2042333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4" name="Rectangle 903"/>
          <p:cNvSpPr/>
          <p:nvPr/>
        </p:nvSpPr>
        <p:spPr>
          <a:xfrm flipV="1">
            <a:off x="2267297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5" name="Rectangle 904"/>
          <p:cNvSpPr/>
          <p:nvPr/>
        </p:nvSpPr>
        <p:spPr>
          <a:xfrm flipV="1">
            <a:off x="2379779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6" name="Rectangle 905"/>
          <p:cNvSpPr/>
          <p:nvPr/>
        </p:nvSpPr>
        <p:spPr>
          <a:xfrm flipV="1">
            <a:off x="2604743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7" name="Rectangle 906"/>
          <p:cNvSpPr/>
          <p:nvPr/>
        </p:nvSpPr>
        <p:spPr>
          <a:xfrm flipV="1">
            <a:off x="2717225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Rectangle 907"/>
          <p:cNvSpPr/>
          <p:nvPr/>
        </p:nvSpPr>
        <p:spPr>
          <a:xfrm flipV="1">
            <a:off x="2829707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Rectangle 908"/>
          <p:cNvSpPr/>
          <p:nvPr/>
        </p:nvSpPr>
        <p:spPr>
          <a:xfrm flipV="1">
            <a:off x="2942189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Rectangle 909"/>
          <p:cNvSpPr/>
          <p:nvPr/>
        </p:nvSpPr>
        <p:spPr>
          <a:xfrm flipV="1">
            <a:off x="1029995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Rectangle 910"/>
          <p:cNvSpPr/>
          <p:nvPr/>
        </p:nvSpPr>
        <p:spPr>
          <a:xfrm flipV="1">
            <a:off x="1254959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2" name="Rectangle 911"/>
          <p:cNvSpPr/>
          <p:nvPr/>
        </p:nvSpPr>
        <p:spPr>
          <a:xfrm flipV="1">
            <a:off x="1592405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3" name="Rectangle 912"/>
          <p:cNvSpPr/>
          <p:nvPr/>
        </p:nvSpPr>
        <p:spPr>
          <a:xfrm flipV="1">
            <a:off x="1817369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4" name="Rectangle 913"/>
          <p:cNvSpPr/>
          <p:nvPr/>
        </p:nvSpPr>
        <p:spPr>
          <a:xfrm flipV="1">
            <a:off x="1929851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5" name="Rectangle 914"/>
          <p:cNvSpPr/>
          <p:nvPr/>
        </p:nvSpPr>
        <p:spPr>
          <a:xfrm flipV="1">
            <a:off x="2154815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Rectangle 915"/>
          <p:cNvSpPr/>
          <p:nvPr/>
        </p:nvSpPr>
        <p:spPr>
          <a:xfrm flipV="1">
            <a:off x="2492261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7" name="Rectangle 916"/>
          <p:cNvSpPr/>
          <p:nvPr/>
        </p:nvSpPr>
        <p:spPr>
          <a:xfrm flipV="1">
            <a:off x="1254959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Rectangle 917"/>
          <p:cNvSpPr/>
          <p:nvPr/>
        </p:nvSpPr>
        <p:spPr>
          <a:xfrm flipV="1">
            <a:off x="1367441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Rectangle 918"/>
          <p:cNvSpPr/>
          <p:nvPr/>
        </p:nvSpPr>
        <p:spPr>
          <a:xfrm flipV="1">
            <a:off x="1592405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Rectangle 919"/>
          <p:cNvSpPr/>
          <p:nvPr/>
        </p:nvSpPr>
        <p:spPr>
          <a:xfrm flipV="1">
            <a:off x="1929851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Rectangle 920"/>
          <p:cNvSpPr/>
          <p:nvPr/>
        </p:nvSpPr>
        <p:spPr>
          <a:xfrm flipV="1">
            <a:off x="2154815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Rectangle 921"/>
          <p:cNvSpPr/>
          <p:nvPr/>
        </p:nvSpPr>
        <p:spPr>
          <a:xfrm flipV="1">
            <a:off x="2267297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Rectangle 922"/>
          <p:cNvSpPr/>
          <p:nvPr/>
        </p:nvSpPr>
        <p:spPr>
          <a:xfrm flipV="1">
            <a:off x="2492261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Rectangle 923"/>
          <p:cNvSpPr/>
          <p:nvPr/>
        </p:nvSpPr>
        <p:spPr>
          <a:xfrm flipV="1">
            <a:off x="2604743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Rectangle 924"/>
          <p:cNvSpPr/>
          <p:nvPr/>
        </p:nvSpPr>
        <p:spPr>
          <a:xfrm flipV="1">
            <a:off x="2717225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Rectangle 925"/>
          <p:cNvSpPr/>
          <p:nvPr/>
        </p:nvSpPr>
        <p:spPr>
          <a:xfrm flipV="1">
            <a:off x="2829707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Rectangle 926"/>
          <p:cNvSpPr/>
          <p:nvPr/>
        </p:nvSpPr>
        <p:spPr>
          <a:xfrm flipV="1">
            <a:off x="1142477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Rectangle 927"/>
          <p:cNvSpPr/>
          <p:nvPr/>
        </p:nvSpPr>
        <p:spPr>
          <a:xfrm flipV="1">
            <a:off x="1479923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Rectangle 928"/>
          <p:cNvSpPr/>
          <p:nvPr/>
        </p:nvSpPr>
        <p:spPr>
          <a:xfrm flipV="1">
            <a:off x="1704887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Rectangle 929"/>
          <p:cNvSpPr/>
          <p:nvPr/>
        </p:nvSpPr>
        <p:spPr>
          <a:xfrm flipV="1">
            <a:off x="1817369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Rectangle 930"/>
          <p:cNvSpPr/>
          <p:nvPr/>
        </p:nvSpPr>
        <p:spPr>
          <a:xfrm flipV="1">
            <a:off x="2042333" y="4849894"/>
            <a:ext cx="108000" cy="108000"/>
          </a:xfrm>
          <a:prstGeom prst="rect">
            <a:avLst/>
          </a:prstGeom>
          <a:solidFill>
            <a:srgbClr val="FFB504"/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Rectangle 931"/>
          <p:cNvSpPr/>
          <p:nvPr/>
        </p:nvSpPr>
        <p:spPr>
          <a:xfrm flipV="1">
            <a:off x="2379779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Rectangle 932"/>
          <p:cNvSpPr/>
          <p:nvPr/>
        </p:nvSpPr>
        <p:spPr>
          <a:xfrm flipV="1">
            <a:off x="1254959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4" name="Rectangle 933"/>
          <p:cNvSpPr/>
          <p:nvPr/>
        </p:nvSpPr>
        <p:spPr>
          <a:xfrm flipV="1">
            <a:off x="1479923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Rectangle 934"/>
          <p:cNvSpPr/>
          <p:nvPr/>
        </p:nvSpPr>
        <p:spPr>
          <a:xfrm flipV="1">
            <a:off x="1817369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6" name="Rectangle 935"/>
          <p:cNvSpPr/>
          <p:nvPr/>
        </p:nvSpPr>
        <p:spPr>
          <a:xfrm flipV="1">
            <a:off x="2042333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7" name="Rectangle 936"/>
          <p:cNvSpPr/>
          <p:nvPr/>
        </p:nvSpPr>
        <p:spPr>
          <a:xfrm flipV="1">
            <a:off x="2154815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8" name="Rectangle 937"/>
          <p:cNvSpPr/>
          <p:nvPr/>
        </p:nvSpPr>
        <p:spPr>
          <a:xfrm flipV="1">
            <a:off x="2379779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9" name="Rectangle 938"/>
          <p:cNvSpPr/>
          <p:nvPr/>
        </p:nvSpPr>
        <p:spPr>
          <a:xfrm flipV="1">
            <a:off x="2492261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0" name="Rectangle 939"/>
          <p:cNvSpPr/>
          <p:nvPr/>
        </p:nvSpPr>
        <p:spPr>
          <a:xfrm flipV="1">
            <a:off x="2604743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" name="Rectangle 940"/>
          <p:cNvSpPr/>
          <p:nvPr/>
        </p:nvSpPr>
        <p:spPr>
          <a:xfrm flipV="1">
            <a:off x="2717225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" name="Rectangle 941"/>
          <p:cNvSpPr/>
          <p:nvPr/>
        </p:nvSpPr>
        <p:spPr>
          <a:xfrm flipV="1">
            <a:off x="1367441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3" name="Rectangle 942"/>
          <p:cNvSpPr/>
          <p:nvPr/>
        </p:nvSpPr>
        <p:spPr>
          <a:xfrm flipV="1">
            <a:off x="1592405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4" name="Rectangle 943"/>
          <p:cNvSpPr/>
          <p:nvPr/>
        </p:nvSpPr>
        <p:spPr>
          <a:xfrm flipV="1">
            <a:off x="1704887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5" name="Rectangle 944"/>
          <p:cNvSpPr/>
          <p:nvPr/>
        </p:nvSpPr>
        <p:spPr>
          <a:xfrm flipV="1">
            <a:off x="1929851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6" name="Rectangle 945"/>
          <p:cNvSpPr/>
          <p:nvPr/>
        </p:nvSpPr>
        <p:spPr>
          <a:xfrm flipV="1">
            <a:off x="2267297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7" name="Rectangle 946"/>
          <p:cNvSpPr/>
          <p:nvPr/>
        </p:nvSpPr>
        <p:spPr>
          <a:xfrm flipV="1">
            <a:off x="1254959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0</a:t>
            </a:r>
            <a:endParaRPr lang="en-US"/>
          </a:p>
        </p:txBody>
      </p:sp>
      <p:sp>
        <p:nvSpPr>
          <p:cNvPr id="948" name="Rectangle 947"/>
          <p:cNvSpPr/>
          <p:nvPr/>
        </p:nvSpPr>
        <p:spPr>
          <a:xfrm flipV="1">
            <a:off x="1479923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9" name="Rectangle 948"/>
          <p:cNvSpPr/>
          <p:nvPr/>
        </p:nvSpPr>
        <p:spPr>
          <a:xfrm flipV="1">
            <a:off x="1817369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0" name="Rectangle 949"/>
          <p:cNvSpPr/>
          <p:nvPr/>
        </p:nvSpPr>
        <p:spPr>
          <a:xfrm flipV="1">
            <a:off x="2042333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1" name="Rectangle 950"/>
          <p:cNvSpPr/>
          <p:nvPr/>
        </p:nvSpPr>
        <p:spPr>
          <a:xfrm flipV="1">
            <a:off x="2154815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" name="Rectangle 951"/>
          <p:cNvSpPr/>
          <p:nvPr/>
        </p:nvSpPr>
        <p:spPr>
          <a:xfrm flipV="1">
            <a:off x="2379779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3" name="Rectangle 952"/>
          <p:cNvSpPr/>
          <p:nvPr/>
        </p:nvSpPr>
        <p:spPr>
          <a:xfrm flipV="1">
            <a:off x="2492261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4" name="Rectangle 953"/>
          <p:cNvSpPr/>
          <p:nvPr/>
        </p:nvSpPr>
        <p:spPr>
          <a:xfrm flipV="1">
            <a:off x="2604743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5" name="Rectangle 954"/>
          <p:cNvSpPr/>
          <p:nvPr/>
        </p:nvSpPr>
        <p:spPr>
          <a:xfrm flipV="1">
            <a:off x="2717225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6" name="Rectangle 955"/>
          <p:cNvSpPr/>
          <p:nvPr/>
        </p:nvSpPr>
        <p:spPr>
          <a:xfrm flipV="1">
            <a:off x="1367441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7" name="Rectangle 956"/>
          <p:cNvSpPr/>
          <p:nvPr/>
        </p:nvSpPr>
        <p:spPr>
          <a:xfrm flipV="1">
            <a:off x="1592405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8" name="Rectangle 957"/>
          <p:cNvSpPr/>
          <p:nvPr/>
        </p:nvSpPr>
        <p:spPr>
          <a:xfrm flipV="1">
            <a:off x="1704887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9" name="Rectangle 958"/>
          <p:cNvSpPr/>
          <p:nvPr/>
        </p:nvSpPr>
        <p:spPr>
          <a:xfrm flipV="1">
            <a:off x="1929851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0" name="Rectangle 959"/>
          <p:cNvSpPr/>
          <p:nvPr/>
        </p:nvSpPr>
        <p:spPr>
          <a:xfrm flipV="1">
            <a:off x="2267297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1" name="Rectangle 960"/>
          <p:cNvSpPr/>
          <p:nvPr/>
        </p:nvSpPr>
        <p:spPr>
          <a:xfrm flipV="1">
            <a:off x="1367441" y="452524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2" name="Rectangle 961"/>
          <p:cNvSpPr/>
          <p:nvPr/>
        </p:nvSpPr>
        <p:spPr>
          <a:xfrm flipV="1">
            <a:off x="1704887" y="452524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3" name="Rectangle 962"/>
          <p:cNvSpPr/>
          <p:nvPr/>
        </p:nvSpPr>
        <p:spPr>
          <a:xfrm flipV="1">
            <a:off x="1929851" y="452524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4" name="Rectangle 963"/>
          <p:cNvSpPr/>
          <p:nvPr/>
        </p:nvSpPr>
        <p:spPr>
          <a:xfrm flipV="1">
            <a:off x="2042333" y="452524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5" name="Rectangle 964"/>
          <p:cNvSpPr/>
          <p:nvPr/>
        </p:nvSpPr>
        <p:spPr>
          <a:xfrm flipV="1">
            <a:off x="2267297" y="452524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6" name="Rectangle 965"/>
          <p:cNvSpPr/>
          <p:nvPr/>
        </p:nvSpPr>
        <p:spPr>
          <a:xfrm flipV="1">
            <a:off x="2379779" y="452524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7" name="Rectangle 966"/>
          <p:cNvSpPr/>
          <p:nvPr/>
        </p:nvSpPr>
        <p:spPr>
          <a:xfrm flipV="1">
            <a:off x="2492261" y="452524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8" name="Rectangle 967"/>
          <p:cNvSpPr/>
          <p:nvPr/>
        </p:nvSpPr>
        <p:spPr>
          <a:xfrm flipV="1">
            <a:off x="2604743" y="452524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9" name="Rectangle 968"/>
          <p:cNvSpPr/>
          <p:nvPr/>
        </p:nvSpPr>
        <p:spPr>
          <a:xfrm flipV="1">
            <a:off x="1479923" y="452524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0" name="Rectangle 969"/>
          <p:cNvSpPr/>
          <p:nvPr/>
        </p:nvSpPr>
        <p:spPr>
          <a:xfrm flipV="1">
            <a:off x="1592405" y="452524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1" name="Rectangle 970"/>
          <p:cNvSpPr/>
          <p:nvPr/>
        </p:nvSpPr>
        <p:spPr>
          <a:xfrm flipV="1">
            <a:off x="1817369" y="452524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" name="Rectangle 971"/>
          <p:cNvSpPr/>
          <p:nvPr/>
        </p:nvSpPr>
        <p:spPr>
          <a:xfrm flipV="1">
            <a:off x="2154815" y="452524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Rectangle 972"/>
          <p:cNvSpPr/>
          <p:nvPr/>
        </p:nvSpPr>
        <p:spPr>
          <a:xfrm flipV="1">
            <a:off x="1367441" y="4417030"/>
            <a:ext cx="108000" cy="108000"/>
          </a:xfrm>
          <a:prstGeom prst="rect">
            <a:avLst/>
          </a:prstGeom>
          <a:solidFill>
            <a:srgbClr val="FFB504"/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4" name="Rectangle 973"/>
          <p:cNvSpPr/>
          <p:nvPr/>
        </p:nvSpPr>
        <p:spPr>
          <a:xfrm flipV="1">
            <a:off x="1704887" y="441703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Rectangle 974"/>
          <p:cNvSpPr/>
          <p:nvPr/>
        </p:nvSpPr>
        <p:spPr>
          <a:xfrm flipV="1">
            <a:off x="1929851" y="441703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Rectangle 975"/>
          <p:cNvSpPr/>
          <p:nvPr/>
        </p:nvSpPr>
        <p:spPr>
          <a:xfrm flipV="1">
            <a:off x="2042333" y="441703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7" name="Rectangle 976"/>
          <p:cNvSpPr/>
          <p:nvPr/>
        </p:nvSpPr>
        <p:spPr>
          <a:xfrm flipV="1">
            <a:off x="2267297" y="441703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Rectangle 977"/>
          <p:cNvSpPr/>
          <p:nvPr/>
        </p:nvSpPr>
        <p:spPr>
          <a:xfrm flipV="1">
            <a:off x="2379779" y="441703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9" name="Rectangle 978"/>
          <p:cNvSpPr/>
          <p:nvPr/>
        </p:nvSpPr>
        <p:spPr>
          <a:xfrm flipV="1">
            <a:off x="2492261" y="441703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Rectangle 979"/>
          <p:cNvSpPr/>
          <p:nvPr/>
        </p:nvSpPr>
        <p:spPr>
          <a:xfrm flipV="1">
            <a:off x="2604743" y="4417030"/>
            <a:ext cx="108000" cy="108000"/>
          </a:xfrm>
          <a:prstGeom prst="rect">
            <a:avLst/>
          </a:prstGeom>
          <a:solidFill>
            <a:srgbClr val="FFB504"/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Rectangle 980"/>
          <p:cNvSpPr/>
          <p:nvPr/>
        </p:nvSpPr>
        <p:spPr>
          <a:xfrm flipV="1">
            <a:off x="1479923" y="441703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Rectangle 981"/>
          <p:cNvSpPr/>
          <p:nvPr/>
        </p:nvSpPr>
        <p:spPr>
          <a:xfrm flipV="1">
            <a:off x="1592405" y="441703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Rectangle 982"/>
          <p:cNvSpPr/>
          <p:nvPr/>
        </p:nvSpPr>
        <p:spPr>
          <a:xfrm flipV="1">
            <a:off x="1817369" y="441703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Rectangle 983"/>
          <p:cNvSpPr/>
          <p:nvPr/>
        </p:nvSpPr>
        <p:spPr>
          <a:xfrm flipV="1">
            <a:off x="2154815" y="441703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Rectangle 984"/>
          <p:cNvSpPr/>
          <p:nvPr/>
        </p:nvSpPr>
        <p:spPr>
          <a:xfrm flipV="1">
            <a:off x="1592405" y="430881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6" name="Rectangle 985"/>
          <p:cNvSpPr/>
          <p:nvPr/>
        </p:nvSpPr>
        <p:spPr>
          <a:xfrm flipV="1">
            <a:off x="1817369" y="430881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7" name="Rectangle 986"/>
          <p:cNvSpPr/>
          <p:nvPr/>
        </p:nvSpPr>
        <p:spPr>
          <a:xfrm flipV="1">
            <a:off x="1929851" y="430881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8" name="Rectangle 987"/>
          <p:cNvSpPr/>
          <p:nvPr/>
        </p:nvSpPr>
        <p:spPr>
          <a:xfrm flipV="1">
            <a:off x="2154815" y="430881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9" name="Rectangle 988"/>
          <p:cNvSpPr/>
          <p:nvPr/>
        </p:nvSpPr>
        <p:spPr>
          <a:xfrm flipV="1">
            <a:off x="2267297" y="430881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0" name="Rectangle 989"/>
          <p:cNvSpPr/>
          <p:nvPr/>
        </p:nvSpPr>
        <p:spPr>
          <a:xfrm flipV="1">
            <a:off x="2379779" y="430881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1" name="Rectangle 990"/>
          <p:cNvSpPr/>
          <p:nvPr/>
        </p:nvSpPr>
        <p:spPr>
          <a:xfrm flipV="1">
            <a:off x="2492261" y="430881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2" name="Rectangle 991"/>
          <p:cNvSpPr/>
          <p:nvPr/>
        </p:nvSpPr>
        <p:spPr>
          <a:xfrm flipV="1">
            <a:off x="1479923" y="430881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" name="Rectangle 992"/>
          <p:cNvSpPr/>
          <p:nvPr/>
        </p:nvSpPr>
        <p:spPr>
          <a:xfrm flipV="1">
            <a:off x="1704887" y="430881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4" name="Rectangle 993"/>
          <p:cNvSpPr/>
          <p:nvPr/>
        </p:nvSpPr>
        <p:spPr>
          <a:xfrm flipV="1">
            <a:off x="2042333" y="430881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5" name="Rectangle 994"/>
          <p:cNvSpPr/>
          <p:nvPr/>
        </p:nvSpPr>
        <p:spPr>
          <a:xfrm flipV="1">
            <a:off x="1592405" y="420059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6" name="Rectangle 995"/>
          <p:cNvSpPr/>
          <p:nvPr/>
        </p:nvSpPr>
        <p:spPr>
          <a:xfrm flipV="1">
            <a:off x="1817369" y="420059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7" name="Rectangle 996"/>
          <p:cNvSpPr/>
          <p:nvPr/>
        </p:nvSpPr>
        <p:spPr>
          <a:xfrm flipV="1">
            <a:off x="1929851" y="420059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8" name="Rectangle 997"/>
          <p:cNvSpPr/>
          <p:nvPr/>
        </p:nvSpPr>
        <p:spPr>
          <a:xfrm flipV="1">
            <a:off x="2154815" y="420059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9" name="Rectangle 998"/>
          <p:cNvSpPr/>
          <p:nvPr/>
        </p:nvSpPr>
        <p:spPr>
          <a:xfrm flipV="1">
            <a:off x="2267297" y="420059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0" name="Rectangle 999"/>
          <p:cNvSpPr/>
          <p:nvPr/>
        </p:nvSpPr>
        <p:spPr>
          <a:xfrm flipV="1">
            <a:off x="2379779" y="420059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1" name="Rectangle 1000"/>
          <p:cNvSpPr/>
          <p:nvPr/>
        </p:nvSpPr>
        <p:spPr>
          <a:xfrm flipV="1">
            <a:off x="2492261" y="420059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2" name="Rectangle 1001"/>
          <p:cNvSpPr/>
          <p:nvPr/>
        </p:nvSpPr>
        <p:spPr>
          <a:xfrm flipV="1">
            <a:off x="1479923" y="420059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" name="Rectangle 1002"/>
          <p:cNvSpPr/>
          <p:nvPr/>
        </p:nvSpPr>
        <p:spPr>
          <a:xfrm flipV="1">
            <a:off x="1704887" y="420059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4" name="Rectangle 1003"/>
          <p:cNvSpPr/>
          <p:nvPr/>
        </p:nvSpPr>
        <p:spPr>
          <a:xfrm flipV="1">
            <a:off x="2042333" y="420059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5" name="Rectangle 1004"/>
          <p:cNvSpPr/>
          <p:nvPr/>
        </p:nvSpPr>
        <p:spPr>
          <a:xfrm flipV="1">
            <a:off x="1704887" y="409238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Rectangle 1005"/>
          <p:cNvSpPr/>
          <p:nvPr/>
        </p:nvSpPr>
        <p:spPr>
          <a:xfrm flipV="1">
            <a:off x="1817369" y="409238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7" name="Rectangle 1006"/>
          <p:cNvSpPr/>
          <p:nvPr/>
        </p:nvSpPr>
        <p:spPr>
          <a:xfrm flipV="1">
            <a:off x="2042333" y="409238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Rectangle 1007"/>
          <p:cNvSpPr/>
          <p:nvPr/>
        </p:nvSpPr>
        <p:spPr>
          <a:xfrm flipV="1">
            <a:off x="2154815" y="409238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9" name="Rectangle 1008"/>
          <p:cNvSpPr/>
          <p:nvPr/>
        </p:nvSpPr>
        <p:spPr>
          <a:xfrm flipV="1">
            <a:off x="2267297" y="409238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0" name="Rectangle 1009"/>
          <p:cNvSpPr/>
          <p:nvPr/>
        </p:nvSpPr>
        <p:spPr>
          <a:xfrm flipV="1">
            <a:off x="2379779" y="409238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1" name="Rectangle 1010"/>
          <p:cNvSpPr/>
          <p:nvPr/>
        </p:nvSpPr>
        <p:spPr>
          <a:xfrm flipV="1">
            <a:off x="1592405" y="409238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2" name="Rectangle 1011"/>
          <p:cNvSpPr/>
          <p:nvPr/>
        </p:nvSpPr>
        <p:spPr>
          <a:xfrm flipV="1">
            <a:off x="1929851" y="409238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" name="Rectangle 1012"/>
          <p:cNvSpPr/>
          <p:nvPr/>
        </p:nvSpPr>
        <p:spPr>
          <a:xfrm flipV="1">
            <a:off x="1704887" y="398416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Rectangle 1013"/>
          <p:cNvSpPr/>
          <p:nvPr/>
        </p:nvSpPr>
        <p:spPr>
          <a:xfrm flipV="1">
            <a:off x="1929851" y="398416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5" name="Rectangle 1014"/>
          <p:cNvSpPr/>
          <p:nvPr/>
        </p:nvSpPr>
        <p:spPr>
          <a:xfrm flipV="1">
            <a:off x="2042333" y="398416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6" name="Rectangle 1015"/>
          <p:cNvSpPr/>
          <p:nvPr/>
        </p:nvSpPr>
        <p:spPr>
          <a:xfrm flipV="1">
            <a:off x="2154815" y="3984166"/>
            <a:ext cx="108000" cy="108000"/>
          </a:xfrm>
          <a:prstGeom prst="rect">
            <a:avLst/>
          </a:prstGeom>
          <a:solidFill>
            <a:srgbClr val="FFB504"/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7" name="Rectangle 1016"/>
          <p:cNvSpPr/>
          <p:nvPr/>
        </p:nvSpPr>
        <p:spPr>
          <a:xfrm flipV="1">
            <a:off x="2267297" y="398416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8" name="Rectangle 1017"/>
          <p:cNvSpPr/>
          <p:nvPr/>
        </p:nvSpPr>
        <p:spPr>
          <a:xfrm flipV="1">
            <a:off x="1817369" y="398416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9" name="Rectangle 1018"/>
          <p:cNvSpPr/>
          <p:nvPr/>
        </p:nvSpPr>
        <p:spPr>
          <a:xfrm flipV="1">
            <a:off x="1704887" y="387595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0" name="Rectangle 1019"/>
          <p:cNvSpPr/>
          <p:nvPr/>
        </p:nvSpPr>
        <p:spPr>
          <a:xfrm flipV="1">
            <a:off x="1929851" y="387595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1" name="Rectangle 1020"/>
          <p:cNvSpPr/>
          <p:nvPr/>
        </p:nvSpPr>
        <p:spPr>
          <a:xfrm flipV="1">
            <a:off x="2042333" y="387595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2" name="Rectangle 1021"/>
          <p:cNvSpPr/>
          <p:nvPr/>
        </p:nvSpPr>
        <p:spPr>
          <a:xfrm flipV="1">
            <a:off x="2154815" y="3875950"/>
            <a:ext cx="108000" cy="108000"/>
          </a:xfrm>
          <a:prstGeom prst="rect">
            <a:avLst/>
          </a:prstGeom>
          <a:solidFill>
            <a:srgbClr val="FFB504"/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3" name="Rectangle 1022"/>
          <p:cNvSpPr/>
          <p:nvPr/>
        </p:nvSpPr>
        <p:spPr>
          <a:xfrm flipV="1">
            <a:off x="2267297" y="387595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 flipV="1">
            <a:off x="1817369" y="387595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024"/>
          <p:cNvSpPr/>
          <p:nvPr/>
        </p:nvSpPr>
        <p:spPr>
          <a:xfrm flipV="1">
            <a:off x="1817369" y="376773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1025"/>
          <p:cNvSpPr/>
          <p:nvPr/>
        </p:nvSpPr>
        <p:spPr>
          <a:xfrm flipV="1">
            <a:off x="1929851" y="376773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1026"/>
          <p:cNvSpPr/>
          <p:nvPr/>
        </p:nvSpPr>
        <p:spPr>
          <a:xfrm flipV="1">
            <a:off x="2042333" y="376773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Rectangle 1027"/>
          <p:cNvSpPr/>
          <p:nvPr/>
        </p:nvSpPr>
        <p:spPr>
          <a:xfrm flipV="1">
            <a:off x="2154815" y="376773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028"/>
          <p:cNvSpPr/>
          <p:nvPr/>
        </p:nvSpPr>
        <p:spPr>
          <a:xfrm flipV="1">
            <a:off x="1929851" y="3659525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/>
          <p:cNvSpPr/>
          <p:nvPr/>
        </p:nvSpPr>
        <p:spPr>
          <a:xfrm flipV="1">
            <a:off x="2042333" y="3659525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95601" y="6045229"/>
            <a:ext cx="1080000" cy="360000"/>
            <a:chOff x="4126875" y="5908168"/>
            <a:chExt cx="1080000" cy="360000"/>
          </a:xfrm>
        </p:grpSpPr>
        <p:cxnSp>
          <p:nvCxnSpPr>
            <p:cNvPr id="1235" name="Straight Connector 1234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Straight Connector 1235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6" name="TextBox 1245"/>
          <p:cNvSpPr txBox="1"/>
          <p:nvPr/>
        </p:nvSpPr>
        <p:spPr>
          <a:xfrm>
            <a:off x="1711804" y="6294864"/>
            <a:ext cx="65675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mean</a:t>
            </a:r>
          </a:p>
        </p:txBody>
      </p:sp>
      <p:sp>
        <p:nvSpPr>
          <p:cNvPr id="416" name="TextBox 415"/>
          <p:cNvSpPr txBox="1"/>
          <p:nvPr/>
        </p:nvSpPr>
        <p:spPr>
          <a:xfrm>
            <a:off x="2531819" y="6030947"/>
            <a:ext cx="103876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+1 </a:t>
            </a:r>
            <a:r>
              <a:rPr lang="en-US" sz="1600" dirty="0" err="1" smtClean="0"/>
              <a:t>st.</a:t>
            </a:r>
            <a:r>
              <a:rPr lang="en-US" sz="1600" dirty="0" smtClean="0"/>
              <a:t> dev.</a:t>
            </a:r>
          </a:p>
        </p:txBody>
      </p:sp>
      <p:grpSp>
        <p:nvGrpSpPr>
          <p:cNvPr id="426" name="Group 425"/>
          <p:cNvGrpSpPr/>
          <p:nvPr/>
        </p:nvGrpSpPr>
        <p:grpSpPr>
          <a:xfrm>
            <a:off x="1200282" y="5401774"/>
            <a:ext cx="1080000" cy="360000"/>
            <a:chOff x="4126875" y="5908168"/>
            <a:chExt cx="1080000" cy="360000"/>
          </a:xfrm>
          <a:solidFill>
            <a:srgbClr val="FFB504">
              <a:alpha val="20000"/>
            </a:srgbClr>
          </a:solidFill>
        </p:grpSpPr>
        <p:cxnSp>
          <p:nvCxnSpPr>
            <p:cNvPr id="427" name="Straight Connector 426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FFB50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FFB50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4468135" y="1730651"/>
            <a:ext cx="415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Difference in means =</a:t>
            </a:r>
            <a:r>
              <a:rPr lang="en-US" dirty="0" smtClean="0">
                <a:solidFill>
                  <a:srgbClr val="0000FF"/>
                </a:solidFill>
              </a:rPr>
              <a:t> 0.30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(</a:t>
            </a:r>
            <a:r>
              <a:rPr lang="en-US" dirty="0" smtClean="0">
                <a:solidFill>
                  <a:srgbClr val="FFB504"/>
                </a:solidFill>
              </a:rPr>
              <a:t>-0.58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= 0.88</a:t>
            </a:r>
            <a:endParaRPr lang="en-US" dirty="0"/>
          </a:p>
        </p:txBody>
      </p:sp>
      <p:sp>
        <p:nvSpPr>
          <p:cNvPr id="430" name="TextBox 429"/>
          <p:cNvSpPr txBox="1"/>
          <p:nvPr/>
        </p:nvSpPr>
        <p:spPr>
          <a:xfrm>
            <a:off x="4468135" y="2421466"/>
            <a:ext cx="267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T-test P-value= 0.04 &lt; 0.05</a:t>
            </a:r>
          </a:p>
        </p:txBody>
      </p:sp>
      <p:sp>
        <p:nvSpPr>
          <p:cNvPr id="415" name="Rectangle 414"/>
          <p:cNvSpPr/>
          <p:nvPr/>
        </p:nvSpPr>
        <p:spPr>
          <a:xfrm flipV="1">
            <a:off x="580061" y="285210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Rectangle 416"/>
          <p:cNvSpPr/>
          <p:nvPr/>
        </p:nvSpPr>
        <p:spPr>
          <a:xfrm flipV="1">
            <a:off x="692543" y="285210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/>
          <p:nvPr/>
        </p:nvSpPr>
        <p:spPr>
          <a:xfrm flipV="1">
            <a:off x="805025" y="285210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ectangle 418"/>
          <p:cNvSpPr/>
          <p:nvPr/>
        </p:nvSpPr>
        <p:spPr>
          <a:xfrm flipV="1">
            <a:off x="1029989" y="285210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Rectangle 419"/>
          <p:cNvSpPr/>
          <p:nvPr/>
        </p:nvSpPr>
        <p:spPr>
          <a:xfrm flipV="1">
            <a:off x="1367435" y="285210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/>
          <p:nvPr/>
        </p:nvSpPr>
        <p:spPr>
          <a:xfrm flipV="1">
            <a:off x="1592399" y="285210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Rectangle 421"/>
          <p:cNvSpPr/>
          <p:nvPr/>
        </p:nvSpPr>
        <p:spPr>
          <a:xfrm flipV="1">
            <a:off x="1704881" y="285210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Rectangle 428"/>
          <p:cNvSpPr/>
          <p:nvPr/>
        </p:nvSpPr>
        <p:spPr>
          <a:xfrm flipV="1">
            <a:off x="1929845" y="285210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Rectangle 430"/>
          <p:cNvSpPr/>
          <p:nvPr/>
        </p:nvSpPr>
        <p:spPr>
          <a:xfrm flipV="1">
            <a:off x="2267291" y="2852107"/>
            <a:ext cx="108000" cy="108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Rectangle 431"/>
          <p:cNvSpPr/>
          <p:nvPr/>
        </p:nvSpPr>
        <p:spPr>
          <a:xfrm flipV="1">
            <a:off x="2492255" y="285210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/>
          <p:cNvSpPr/>
          <p:nvPr/>
        </p:nvSpPr>
        <p:spPr>
          <a:xfrm flipV="1">
            <a:off x="2604737" y="285210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Rectangle 433"/>
          <p:cNvSpPr/>
          <p:nvPr/>
        </p:nvSpPr>
        <p:spPr>
          <a:xfrm flipV="1">
            <a:off x="2829701" y="285210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Rectangle 434"/>
          <p:cNvSpPr/>
          <p:nvPr/>
        </p:nvSpPr>
        <p:spPr>
          <a:xfrm flipV="1">
            <a:off x="2942183" y="285210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/>
          <p:cNvSpPr/>
          <p:nvPr/>
        </p:nvSpPr>
        <p:spPr>
          <a:xfrm flipV="1">
            <a:off x="3054665" y="285210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Rectangle 436"/>
          <p:cNvSpPr/>
          <p:nvPr/>
        </p:nvSpPr>
        <p:spPr>
          <a:xfrm flipV="1">
            <a:off x="3167147" y="285210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Rectangle 437"/>
          <p:cNvSpPr/>
          <p:nvPr/>
        </p:nvSpPr>
        <p:spPr>
          <a:xfrm flipV="1">
            <a:off x="3279629" y="285210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Rectangle 438"/>
          <p:cNvSpPr/>
          <p:nvPr/>
        </p:nvSpPr>
        <p:spPr>
          <a:xfrm flipV="1">
            <a:off x="917507" y="285210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Rectangle 439"/>
          <p:cNvSpPr/>
          <p:nvPr/>
        </p:nvSpPr>
        <p:spPr>
          <a:xfrm flipV="1">
            <a:off x="1142471" y="285210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Rectangle 440"/>
          <p:cNvSpPr/>
          <p:nvPr/>
        </p:nvSpPr>
        <p:spPr>
          <a:xfrm flipV="1">
            <a:off x="1254953" y="285210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Rectangle 441"/>
          <p:cNvSpPr/>
          <p:nvPr/>
        </p:nvSpPr>
        <p:spPr>
          <a:xfrm flipV="1">
            <a:off x="1479917" y="285210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Rectangle 442"/>
          <p:cNvSpPr/>
          <p:nvPr/>
        </p:nvSpPr>
        <p:spPr>
          <a:xfrm flipV="1">
            <a:off x="1817363" y="2852107"/>
            <a:ext cx="108000" cy="108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Rectangle 443"/>
          <p:cNvSpPr/>
          <p:nvPr/>
        </p:nvSpPr>
        <p:spPr>
          <a:xfrm flipV="1">
            <a:off x="2042327" y="285210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Rectangle 444"/>
          <p:cNvSpPr/>
          <p:nvPr/>
        </p:nvSpPr>
        <p:spPr>
          <a:xfrm flipV="1">
            <a:off x="2154809" y="285210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Rectangle 445"/>
          <p:cNvSpPr/>
          <p:nvPr/>
        </p:nvSpPr>
        <p:spPr>
          <a:xfrm flipV="1">
            <a:off x="2379773" y="2852107"/>
            <a:ext cx="108000" cy="108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Rectangle 446"/>
          <p:cNvSpPr/>
          <p:nvPr/>
        </p:nvSpPr>
        <p:spPr>
          <a:xfrm flipV="1">
            <a:off x="2717219" y="285210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Rectangle 447"/>
          <p:cNvSpPr/>
          <p:nvPr/>
        </p:nvSpPr>
        <p:spPr>
          <a:xfrm flipV="1">
            <a:off x="3392125" y="285210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Rectangle 448"/>
          <p:cNvSpPr/>
          <p:nvPr/>
        </p:nvSpPr>
        <p:spPr>
          <a:xfrm flipV="1">
            <a:off x="805031" y="274389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Rectangle 449"/>
          <p:cNvSpPr/>
          <p:nvPr/>
        </p:nvSpPr>
        <p:spPr>
          <a:xfrm flipV="1">
            <a:off x="1029995" y="274389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 450"/>
          <p:cNvSpPr/>
          <p:nvPr/>
        </p:nvSpPr>
        <p:spPr>
          <a:xfrm flipV="1">
            <a:off x="1367441" y="274389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Rectangle 451"/>
          <p:cNvSpPr/>
          <p:nvPr/>
        </p:nvSpPr>
        <p:spPr>
          <a:xfrm flipV="1">
            <a:off x="1592405" y="274389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Rectangle 452"/>
          <p:cNvSpPr/>
          <p:nvPr/>
        </p:nvSpPr>
        <p:spPr>
          <a:xfrm flipV="1">
            <a:off x="1704887" y="274389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ectangle 453"/>
          <p:cNvSpPr/>
          <p:nvPr/>
        </p:nvSpPr>
        <p:spPr>
          <a:xfrm flipV="1">
            <a:off x="1929851" y="274389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Rectangle 454"/>
          <p:cNvSpPr/>
          <p:nvPr/>
        </p:nvSpPr>
        <p:spPr>
          <a:xfrm flipV="1">
            <a:off x="2267297" y="274389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Rectangle 455"/>
          <p:cNvSpPr/>
          <p:nvPr/>
        </p:nvSpPr>
        <p:spPr>
          <a:xfrm flipV="1">
            <a:off x="2492261" y="274389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/>
          <p:cNvSpPr/>
          <p:nvPr/>
        </p:nvSpPr>
        <p:spPr>
          <a:xfrm flipV="1">
            <a:off x="2604743" y="274389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Rectangle 457"/>
          <p:cNvSpPr/>
          <p:nvPr/>
        </p:nvSpPr>
        <p:spPr>
          <a:xfrm flipV="1">
            <a:off x="2829707" y="274389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Rectangle 458"/>
          <p:cNvSpPr/>
          <p:nvPr/>
        </p:nvSpPr>
        <p:spPr>
          <a:xfrm flipV="1">
            <a:off x="2942189" y="274389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ectangle 459"/>
          <p:cNvSpPr/>
          <p:nvPr/>
        </p:nvSpPr>
        <p:spPr>
          <a:xfrm flipV="1">
            <a:off x="3054671" y="274389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Rectangle 460"/>
          <p:cNvSpPr/>
          <p:nvPr/>
        </p:nvSpPr>
        <p:spPr>
          <a:xfrm flipV="1">
            <a:off x="3167153" y="274389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ectangle 461"/>
          <p:cNvSpPr/>
          <p:nvPr/>
        </p:nvSpPr>
        <p:spPr>
          <a:xfrm flipV="1">
            <a:off x="917513" y="274389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 462"/>
          <p:cNvSpPr/>
          <p:nvPr/>
        </p:nvSpPr>
        <p:spPr>
          <a:xfrm flipV="1">
            <a:off x="1142477" y="274389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Rectangle 463"/>
          <p:cNvSpPr/>
          <p:nvPr/>
        </p:nvSpPr>
        <p:spPr>
          <a:xfrm flipV="1">
            <a:off x="1254959" y="274389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Rectangle 464"/>
          <p:cNvSpPr/>
          <p:nvPr/>
        </p:nvSpPr>
        <p:spPr>
          <a:xfrm flipV="1">
            <a:off x="1479923" y="274389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Rectangle 465"/>
          <p:cNvSpPr/>
          <p:nvPr/>
        </p:nvSpPr>
        <p:spPr>
          <a:xfrm flipV="1">
            <a:off x="1817369" y="274389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Rectangle 466"/>
          <p:cNvSpPr/>
          <p:nvPr/>
        </p:nvSpPr>
        <p:spPr>
          <a:xfrm flipV="1">
            <a:off x="2042333" y="274389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Rectangle 467"/>
          <p:cNvSpPr/>
          <p:nvPr/>
        </p:nvSpPr>
        <p:spPr>
          <a:xfrm flipV="1">
            <a:off x="2154815" y="274389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Rectangle 468"/>
          <p:cNvSpPr/>
          <p:nvPr/>
        </p:nvSpPr>
        <p:spPr>
          <a:xfrm flipV="1">
            <a:off x="2379779" y="274389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Rectangle 469"/>
          <p:cNvSpPr/>
          <p:nvPr/>
        </p:nvSpPr>
        <p:spPr>
          <a:xfrm flipV="1">
            <a:off x="2717225" y="274389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Rectangle 470"/>
          <p:cNvSpPr/>
          <p:nvPr/>
        </p:nvSpPr>
        <p:spPr>
          <a:xfrm flipV="1">
            <a:off x="917513" y="263567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Rectangle 471"/>
          <p:cNvSpPr/>
          <p:nvPr/>
        </p:nvSpPr>
        <p:spPr>
          <a:xfrm flipV="1">
            <a:off x="1254959" y="263567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Rectangle 472"/>
          <p:cNvSpPr/>
          <p:nvPr/>
        </p:nvSpPr>
        <p:spPr>
          <a:xfrm flipV="1">
            <a:off x="1479923" y="263567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Rectangle 473"/>
          <p:cNvSpPr/>
          <p:nvPr/>
        </p:nvSpPr>
        <p:spPr>
          <a:xfrm flipV="1">
            <a:off x="1592405" y="263567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Rectangle 474"/>
          <p:cNvSpPr/>
          <p:nvPr/>
        </p:nvSpPr>
        <p:spPr>
          <a:xfrm flipV="1">
            <a:off x="1817369" y="263567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Rectangle 475"/>
          <p:cNvSpPr/>
          <p:nvPr/>
        </p:nvSpPr>
        <p:spPr>
          <a:xfrm flipV="1">
            <a:off x="2154815" y="263567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Rectangle 476"/>
          <p:cNvSpPr/>
          <p:nvPr/>
        </p:nvSpPr>
        <p:spPr>
          <a:xfrm flipV="1">
            <a:off x="2379779" y="263567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Rectangle 477"/>
          <p:cNvSpPr/>
          <p:nvPr/>
        </p:nvSpPr>
        <p:spPr>
          <a:xfrm flipV="1">
            <a:off x="2492261" y="263567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Rectangle 478"/>
          <p:cNvSpPr/>
          <p:nvPr/>
        </p:nvSpPr>
        <p:spPr>
          <a:xfrm flipV="1">
            <a:off x="2717225" y="263567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Rectangle 479"/>
          <p:cNvSpPr/>
          <p:nvPr/>
        </p:nvSpPr>
        <p:spPr>
          <a:xfrm flipV="1">
            <a:off x="2829707" y="263567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Rectangle 480"/>
          <p:cNvSpPr/>
          <p:nvPr/>
        </p:nvSpPr>
        <p:spPr>
          <a:xfrm flipV="1">
            <a:off x="2942189" y="263567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Rectangle 481"/>
          <p:cNvSpPr/>
          <p:nvPr/>
        </p:nvSpPr>
        <p:spPr>
          <a:xfrm flipV="1">
            <a:off x="3054671" y="263567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Rectangle 482"/>
          <p:cNvSpPr/>
          <p:nvPr/>
        </p:nvSpPr>
        <p:spPr>
          <a:xfrm flipV="1">
            <a:off x="1029995" y="263567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Rectangle 483"/>
          <p:cNvSpPr/>
          <p:nvPr/>
        </p:nvSpPr>
        <p:spPr>
          <a:xfrm flipV="1">
            <a:off x="1142477" y="263567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Rectangle 484"/>
          <p:cNvSpPr/>
          <p:nvPr/>
        </p:nvSpPr>
        <p:spPr>
          <a:xfrm flipV="1">
            <a:off x="1367441" y="263567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Rectangle 485"/>
          <p:cNvSpPr/>
          <p:nvPr/>
        </p:nvSpPr>
        <p:spPr>
          <a:xfrm flipV="1">
            <a:off x="1704887" y="263567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Rectangle 486"/>
          <p:cNvSpPr/>
          <p:nvPr/>
        </p:nvSpPr>
        <p:spPr>
          <a:xfrm flipV="1">
            <a:off x="1929851" y="263567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Rectangle 487"/>
          <p:cNvSpPr/>
          <p:nvPr/>
        </p:nvSpPr>
        <p:spPr>
          <a:xfrm flipV="1">
            <a:off x="2042333" y="263567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Rectangle 488"/>
          <p:cNvSpPr/>
          <p:nvPr/>
        </p:nvSpPr>
        <p:spPr>
          <a:xfrm flipV="1">
            <a:off x="2267297" y="263567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Rectangle 489"/>
          <p:cNvSpPr/>
          <p:nvPr/>
        </p:nvSpPr>
        <p:spPr>
          <a:xfrm flipV="1">
            <a:off x="2604743" y="263567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Rectangle 490"/>
          <p:cNvSpPr/>
          <p:nvPr/>
        </p:nvSpPr>
        <p:spPr>
          <a:xfrm flipV="1">
            <a:off x="1142477" y="252745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Rectangle 491"/>
          <p:cNvSpPr/>
          <p:nvPr/>
        </p:nvSpPr>
        <p:spPr>
          <a:xfrm flipV="1">
            <a:off x="1367441" y="252745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Rectangle 492"/>
          <p:cNvSpPr/>
          <p:nvPr/>
        </p:nvSpPr>
        <p:spPr>
          <a:xfrm flipV="1">
            <a:off x="1479923" y="252745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Rectangle 493"/>
          <p:cNvSpPr/>
          <p:nvPr/>
        </p:nvSpPr>
        <p:spPr>
          <a:xfrm flipV="1">
            <a:off x="1704887" y="252745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Rectangle 494"/>
          <p:cNvSpPr/>
          <p:nvPr/>
        </p:nvSpPr>
        <p:spPr>
          <a:xfrm flipV="1">
            <a:off x="2042333" y="252745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Rectangle 495"/>
          <p:cNvSpPr/>
          <p:nvPr/>
        </p:nvSpPr>
        <p:spPr>
          <a:xfrm flipV="1">
            <a:off x="2267297" y="252745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Rectangle 496"/>
          <p:cNvSpPr/>
          <p:nvPr/>
        </p:nvSpPr>
        <p:spPr>
          <a:xfrm flipV="1">
            <a:off x="2379779" y="2527459"/>
            <a:ext cx="108000" cy="108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Rectangle 497"/>
          <p:cNvSpPr/>
          <p:nvPr/>
        </p:nvSpPr>
        <p:spPr>
          <a:xfrm flipV="1">
            <a:off x="2604743" y="252745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Rectangle 498"/>
          <p:cNvSpPr/>
          <p:nvPr/>
        </p:nvSpPr>
        <p:spPr>
          <a:xfrm flipV="1">
            <a:off x="2717225" y="252745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Rectangle 499"/>
          <p:cNvSpPr/>
          <p:nvPr/>
        </p:nvSpPr>
        <p:spPr>
          <a:xfrm flipV="1">
            <a:off x="2829707" y="252745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Rectangle 500"/>
          <p:cNvSpPr/>
          <p:nvPr/>
        </p:nvSpPr>
        <p:spPr>
          <a:xfrm flipV="1">
            <a:off x="2942189" y="252745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Rectangle 501"/>
          <p:cNvSpPr/>
          <p:nvPr/>
        </p:nvSpPr>
        <p:spPr>
          <a:xfrm flipV="1">
            <a:off x="1029995" y="252745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Rectangle 502"/>
          <p:cNvSpPr/>
          <p:nvPr/>
        </p:nvSpPr>
        <p:spPr>
          <a:xfrm flipV="1">
            <a:off x="1254959" y="252745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Rectangle 503"/>
          <p:cNvSpPr/>
          <p:nvPr/>
        </p:nvSpPr>
        <p:spPr>
          <a:xfrm flipV="1">
            <a:off x="1592405" y="252745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Rectangle 504"/>
          <p:cNvSpPr/>
          <p:nvPr/>
        </p:nvSpPr>
        <p:spPr>
          <a:xfrm flipV="1">
            <a:off x="1817369" y="252745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Rectangle 505"/>
          <p:cNvSpPr/>
          <p:nvPr/>
        </p:nvSpPr>
        <p:spPr>
          <a:xfrm flipV="1">
            <a:off x="1929851" y="252745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Rectangle 506"/>
          <p:cNvSpPr/>
          <p:nvPr/>
        </p:nvSpPr>
        <p:spPr>
          <a:xfrm flipV="1">
            <a:off x="2154815" y="252745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Rectangle 507"/>
          <p:cNvSpPr/>
          <p:nvPr/>
        </p:nvSpPr>
        <p:spPr>
          <a:xfrm flipV="1">
            <a:off x="2492261" y="252745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Rectangle 508"/>
          <p:cNvSpPr/>
          <p:nvPr/>
        </p:nvSpPr>
        <p:spPr>
          <a:xfrm flipV="1">
            <a:off x="1254959" y="241924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Rectangle 509"/>
          <p:cNvSpPr/>
          <p:nvPr/>
        </p:nvSpPr>
        <p:spPr>
          <a:xfrm flipV="1">
            <a:off x="1367441" y="241924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Rectangle 510"/>
          <p:cNvSpPr/>
          <p:nvPr/>
        </p:nvSpPr>
        <p:spPr>
          <a:xfrm flipV="1">
            <a:off x="1592405" y="241924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Rectangle 511"/>
          <p:cNvSpPr/>
          <p:nvPr/>
        </p:nvSpPr>
        <p:spPr>
          <a:xfrm flipV="1">
            <a:off x="1929851" y="241924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Rectangle 512"/>
          <p:cNvSpPr/>
          <p:nvPr/>
        </p:nvSpPr>
        <p:spPr>
          <a:xfrm flipV="1">
            <a:off x="2154815" y="241924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Rectangle 513"/>
          <p:cNvSpPr/>
          <p:nvPr/>
        </p:nvSpPr>
        <p:spPr>
          <a:xfrm flipV="1">
            <a:off x="2267297" y="241924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Rectangle 514"/>
          <p:cNvSpPr/>
          <p:nvPr/>
        </p:nvSpPr>
        <p:spPr>
          <a:xfrm flipV="1">
            <a:off x="2492261" y="241924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Rectangle 515"/>
          <p:cNvSpPr/>
          <p:nvPr/>
        </p:nvSpPr>
        <p:spPr>
          <a:xfrm flipV="1">
            <a:off x="2604743" y="241924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Rectangle 516"/>
          <p:cNvSpPr/>
          <p:nvPr/>
        </p:nvSpPr>
        <p:spPr>
          <a:xfrm flipV="1">
            <a:off x="2717225" y="241924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Rectangle 517"/>
          <p:cNvSpPr/>
          <p:nvPr/>
        </p:nvSpPr>
        <p:spPr>
          <a:xfrm flipV="1">
            <a:off x="2829707" y="2419243"/>
            <a:ext cx="108000" cy="108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Rectangle 518"/>
          <p:cNvSpPr/>
          <p:nvPr/>
        </p:nvSpPr>
        <p:spPr>
          <a:xfrm flipV="1">
            <a:off x="1142477" y="241924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Rectangle 519"/>
          <p:cNvSpPr/>
          <p:nvPr/>
        </p:nvSpPr>
        <p:spPr>
          <a:xfrm flipV="1">
            <a:off x="1479923" y="241924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Rectangle 520"/>
          <p:cNvSpPr/>
          <p:nvPr/>
        </p:nvSpPr>
        <p:spPr>
          <a:xfrm flipV="1">
            <a:off x="1704887" y="241924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Rectangle 521"/>
          <p:cNvSpPr/>
          <p:nvPr/>
        </p:nvSpPr>
        <p:spPr>
          <a:xfrm flipV="1">
            <a:off x="1817369" y="241924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Rectangle 522"/>
          <p:cNvSpPr/>
          <p:nvPr/>
        </p:nvSpPr>
        <p:spPr>
          <a:xfrm flipV="1">
            <a:off x="2042333" y="241924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Rectangle 523"/>
          <p:cNvSpPr/>
          <p:nvPr/>
        </p:nvSpPr>
        <p:spPr>
          <a:xfrm flipV="1">
            <a:off x="2379779" y="241924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Rectangle 524"/>
          <p:cNvSpPr/>
          <p:nvPr/>
        </p:nvSpPr>
        <p:spPr>
          <a:xfrm flipV="1">
            <a:off x="1254959" y="231102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Rectangle 525"/>
          <p:cNvSpPr/>
          <p:nvPr/>
        </p:nvSpPr>
        <p:spPr>
          <a:xfrm flipV="1">
            <a:off x="1479923" y="231102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Rectangle 526"/>
          <p:cNvSpPr/>
          <p:nvPr/>
        </p:nvSpPr>
        <p:spPr>
          <a:xfrm flipV="1">
            <a:off x="1817369" y="231102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Rectangle 527"/>
          <p:cNvSpPr/>
          <p:nvPr/>
        </p:nvSpPr>
        <p:spPr>
          <a:xfrm flipV="1">
            <a:off x="2042333" y="231102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Rectangle 528"/>
          <p:cNvSpPr/>
          <p:nvPr/>
        </p:nvSpPr>
        <p:spPr>
          <a:xfrm flipV="1">
            <a:off x="2154815" y="231102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Rectangle 529"/>
          <p:cNvSpPr/>
          <p:nvPr/>
        </p:nvSpPr>
        <p:spPr>
          <a:xfrm flipV="1">
            <a:off x="2379779" y="231102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Rectangle 530"/>
          <p:cNvSpPr/>
          <p:nvPr/>
        </p:nvSpPr>
        <p:spPr>
          <a:xfrm flipV="1">
            <a:off x="2492261" y="231102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Rectangle 531"/>
          <p:cNvSpPr/>
          <p:nvPr/>
        </p:nvSpPr>
        <p:spPr>
          <a:xfrm flipV="1">
            <a:off x="2604743" y="231102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Rectangle 532"/>
          <p:cNvSpPr/>
          <p:nvPr/>
        </p:nvSpPr>
        <p:spPr>
          <a:xfrm flipV="1">
            <a:off x="2717225" y="231102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Rectangle 533"/>
          <p:cNvSpPr/>
          <p:nvPr/>
        </p:nvSpPr>
        <p:spPr>
          <a:xfrm flipV="1">
            <a:off x="1367441" y="231102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Rectangle 534"/>
          <p:cNvSpPr/>
          <p:nvPr/>
        </p:nvSpPr>
        <p:spPr>
          <a:xfrm flipV="1">
            <a:off x="1592405" y="231102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Rectangle 535"/>
          <p:cNvSpPr/>
          <p:nvPr/>
        </p:nvSpPr>
        <p:spPr>
          <a:xfrm flipV="1">
            <a:off x="1704887" y="231102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Rectangle 536"/>
          <p:cNvSpPr/>
          <p:nvPr/>
        </p:nvSpPr>
        <p:spPr>
          <a:xfrm flipV="1">
            <a:off x="1929851" y="231102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Rectangle 537"/>
          <p:cNvSpPr/>
          <p:nvPr/>
        </p:nvSpPr>
        <p:spPr>
          <a:xfrm flipV="1">
            <a:off x="2267297" y="231102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Rectangle 538"/>
          <p:cNvSpPr/>
          <p:nvPr/>
        </p:nvSpPr>
        <p:spPr>
          <a:xfrm flipV="1">
            <a:off x="1254959" y="220281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Rectangle 539"/>
          <p:cNvSpPr/>
          <p:nvPr/>
        </p:nvSpPr>
        <p:spPr>
          <a:xfrm flipV="1">
            <a:off x="1479923" y="220281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Rectangle 540"/>
          <p:cNvSpPr/>
          <p:nvPr/>
        </p:nvSpPr>
        <p:spPr>
          <a:xfrm flipV="1">
            <a:off x="1817369" y="220281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Rectangle 541"/>
          <p:cNvSpPr/>
          <p:nvPr/>
        </p:nvSpPr>
        <p:spPr>
          <a:xfrm flipV="1">
            <a:off x="2042333" y="220281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Rectangle 542"/>
          <p:cNvSpPr/>
          <p:nvPr/>
        </p:nvSpPr>
        <p:spPr>
          <a:xfrm flipV="1">
            <a:off x="2154815" y="220281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Rectangle 543"/>
          <p:cNvSpPr/>
          <p:nvPr/>
        </p:nvSpPr>
        <p:spPr>
          <a:xfrm flipV="1">
            <a:off x="2379779" y="220281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Rectangle 544"/>
          <p:cNvSpPr/>
          <p:nvPr/>
        </p:nvSpPr>
        <p:spPr>
          <a:xfrm flipV="1">
            <a:off x="2492261" y="220281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Rectangle 545"/>
          <p:cNvSpPr/>
          <p:nvPr/>
        </p:nvSpPr>
        <p:spPr>
          <a:xfrm flipV="1">
            <a:off x="2604743" y="220281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Rectangle 546"/>
          <p:cNvSpPr/>
          <p:nvPr/>
        </p:nvSpPr>
        <p:spPr>
          <a:xfrm flipV="1">
            <a:off x="2717225" y="220281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Rectangle 547"/>
          <p:cNvSpPr/>
          <p:nvPr/>
        </p:nvSpPr>
        <p:spPr>
          <a:xfrm flipV="1">
            <a:off x="1367441" y="220281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Rectangle 548"/>
          <p:cNvSpPr/>
          <p:nvPr/>
        </p:nvSpPr>
        <p:spPr>
          <a:xfrm flipV="1">
            <a:off x="1592405" y="220281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Rectangle 549"/>
          <p:cNvSpPr/>
          <p:nvPr/>
        </p:nvSpPr>
        <p:spPr>
          <a:xfrm flipV="1">
            <a:off x="1704887" y="220281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Rectangle 550"/>
          <p:cNvSpPr/>
          <p:nvPr/>
        </p:nvSpPr>
        <p:spPr>
          <a:xfrm flipV="1">
            <a:off x="1929851" y="2202811"/>
            <a:ext cx="108000" cy="108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Rectangle 551"/>
          <p:cNvSpPr/>
          <p:nvPr/>
        </p:nvSpPr>
        <p:spPr>
          <a:xfrm flipV="1">
            <a:off x="2267297" y="220281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Rectangle 552"/>
          <p:cNvSpPr/>
          <p:nvPr/>
        </p:nvSpPr>
        <p:spPr>
          <a:xfrm flipV="1">
            <a:off x="1367441" y="209459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Rectangle 553"/>
          <p:cNvSpPr/>
          <p:nvPr/>
        </p:nvSpPr>
        <p:spPr>
          <a:xfrm flipV="1">
            <a:off x="1704887" y="209459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Rectangle 554"/>
          <p:cNvSpPr/>
          <p:nvPr/>
        </p:nvSpPr>
        <p:spPr>
          <a:xfrm flipV="1">
            <a:off x="1929851" y="209459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Rectangle 555"/>
          <p:cNvSpPr/>
          <p:nvPr/>
        </p:nvSpPr>
        <p:spPr>
          <a:xfrm flipV="1">
            <a:off x="2042333" y="209459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Rectangle 556"/>
          <p:cNvSpPr/>
          <p:nvPr/>
        </p:nvSpPr>
        <p:spPr>
          <a:xfrm flipV="1">
            <a:off x="2267297" y="209459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Rectangle 557"/>
          <p:cNvSpPr/>
          <p:nvPr/>
        </p:nvSpPr>
        <p:spPr>
          <a:xfrm flipV="1">
            <a:off x="2379779" y="2094595"/>
            <a:ext cx="108000" cy="108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Rectangle 558"/>
          <p:cNvSpPr/>
          <p:nvPr/>
        </p:nvSpPr>
        <p:spPr>
          <a:xfrm flipV="1">
            <a:off x="2492261" y="209459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Rectangle 559"/>
          <p:cNvSpPr/>
          <p:nvPr/>
        </p:nvSpPr>
        <p:spPr>
          <a:xfrm flipV="1">
            <a:off x="2604743" y="209459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Rectangle 560"/>
          <p:cNvSpPr/>
          <p:nvPr/>
        </p:nvSpPr>
        <p:spPr>
          <a:xfrm flipV="1">
            <a:off x="1479923" y="2094595"/>
            <a:ext cx="108000" cy="108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Rectangle 561"/>
          <p:cNvSpPr/>
          <p:nvPr/>
        </p:nvSpPr>
        <p:spPr>
          <a:xfrm flipV="1">
            <a:off x="1592405" y="209459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Rectangle 562"/>
          <p:cNvSpPr/>
          <p:nvPr/>
        </p:nvSpPr>
        <p:spPr>
          <a:xfrm flipV="1">
            <a:off x="1817369" y="209459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Rectangle 563"/>
          <p:cNvSpPr/>
          <p:nvPr/>
        </p:nvSpPr>
        <p:spPr>
          <a:xfrm flipV="1">
            <a:off x="2154815" y="209459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Rectangle 564"/>
          <p:cNvSpPr/>
          <p:nvPr/>
        </p:nvSpPr>
        <p:spPr>
          <a:xfrm flipV="1">
            <a:off x="1367441" y="198637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Rectangle 565"/>
          <p:cNvSpPr/>
          <p:nvPr/>
        </p:nvSpPr>
        <p:spPr>
          <a:xfrm flipV="1">
            <a:off x="1704887" y="198637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Rectangle 566"/>
          <p:cNvSpPr/>
          <p:nvPr/>
        </p:nvSpPr>
        <p:spPr>
          <a:xfrm flipV="1">
            <a:off x="1929851" y="198637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Rectangle 567"/>
          <p:cNvSpPr/>
          <p:nvPr/>
        </p:nvSpPr>
        <p:spPr>
          <a:xfrm flipV="1">
            <a:off x="2042333" y="198637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Rectangle 568"/>
          <p:cNvSpPr/>
          <p:nvPr/>
        </p:nvSpPr>
        <p:spPr>
          <a:xfrm flipV="1">
            <a:off x="2267297" y="198637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Rectangle 569"/>
          <p:cNvSpPr/>
          <p:nvPr/>
        </p:nvSpPr>
        <p:spPr>
          <a:xfrm flipV="1">
            <a:off x="2379779" y="198637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Rectangle 570"/>
          <p:cNvSpPr/>
          <p:nvPr/>
        </p:nvSpPr>
        <p:spPr>
          <a:xfrm flipV="1">
            <a:off x="2492261" y="198637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Rectangle 571"/>
          <p:cNvSpPr/>
          <p:nvPr/>
        </p:nvSpPr>
        <p:spPr>
          <a:xfrm flipV="1">
            <a:off x="2604743" y="198637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Rectangle 572"/>
          <p:cNvSpPr/>
          <p:nvPr/>
        </p:nvSpPr>
        <p:spPr>
          <a:xfrm flipV="1">
            <a:off x="1479923" y="198637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Rectangle 573"/>
          <p:cNvSpPr/>
          <p:nvPr/>
        </p:nvSpPr>
        <p:spPr>
          <a:xfrm flipV="1">
            <a:off x="1592405" y="198637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Rectangle 574"/>
          <p:cNvSpPr/>
          <p:nvPr/>
        </p:nvSpPr>
        <p:spPr>
          <a:xfrm flipV="1">
            <a:off x="1817369" y="198637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Rectangle 575"/>
          <p:cNvSpPr/>
          <p:nvPr/>
        </p:nvSpPr>
        <p:spPr>
          <a:xfrm flipV="1">
            <a:off x="2154815" y="198637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Rectangle 576"/>
          <p:cNvSpPr/>
          <p:nvPr/>
        </p:nvSpPr>
        <p:spPr>
          <a:xfrm flipV="1">
            <a:off x="1592405" y="1878163"/>
            <a:ext cx="108000" cy="108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8" name="Rectangle 577"/>
          <p:cNvSpPr/>
          <p:nvPr/>
        </p:nvSpPr>
        <p:spPr>
          <a:xfrm flipV="1">
            <a:off x="1817369" y="187816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Rectangle 578"/>
          <p:cNvSpPr/>
          <p:nvPr/>
        </p:nvSpPr>
        <p:spPr>
          <a:xfrm flipV="1">
            <a:off x="1929851" y="187816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Rectangle 579"/>
          <p:cNvSpPr/>
          <p:nvPr/>
        </p:nvSpPr>
        <p:spPr>
          <a:xfrm flipV="1">
            <a:off x="2154815" y="187816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Rectangle 580"/>
          <p:cNvSpPr/>
          <p:nvPr/>
        </p:nvSpPr>
        <p:spPr>
          <a:xfrm flipV="1">
            <a:off x="2267297" y="187816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Rectangle 581"/>
          <p:cNvSpPr/>
          <p:nvPr/>
        </p:nvSpPr>
        <p:spPr>
          <a:xfrm flipV="1">
            <a:off x="2379779" y="187816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Rectangle 582"/>
          <p:cNvSpPr/>
          <p:nvPr/>
        </p:nvSpPr>
        <p:spPr>
          <a:xfrm flipV="1">
            <a:off x="2492261" y="187816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Rectangle 583"/>
          <p:cNvSpPr/>
          <p:nvPr/>
        </p:nvSpPr>
        <p:spPr>
          <a:xfrm flipV="1">
            <a:off x="1479923" y="187816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Rectangle 584"/>
          <p:cNvSpPr/>
          <p:nvPr/>
        </p:nvSpPr>
        <p:spPr>
          <a:xfrm flipV="1">
            <a:off x="1704887" y="187816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Rectangle 585"/>
          <p:cNvSpPr/>
          <p:nvPr/>
        </p:nvSpPr>
        <p:spPr>
          <a:xfrm flipV="1">
            <a:off x="2042333" y="187816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Rectangle 586"/>
          <p:cNvSpPr/>
          <p:nvPr/>
        </p:nvSpPr>
        <p:spPr>
          <a:xfrm flipV="1">
            <a:off x="1592405" y="176994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Rectangle 587"/>
          <p:cNvSpPr/>
          <p:nvPr/>
        </p:nvSpPr>
        <p:spPr>
          <a:xfrm flipV="1">
            <a:off x="1817369" y="176994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Rectangle 588"/>
          <p:cNvSpPr/>
          <p:nvPr/>
        </p:nvSpPr>
        <p:spPr>
          <a:xfrm flipV="1">
            <a:off x="1929851" y="176994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Rectangle 589"/>
          <p:cNvSpPr/>
          <p:nvPr/>
        </p:nvSpPr>
        <p:spPr>
          <a:xfrm flipV="1">
            <a:off x="2154815" y="176994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Rectangle 590"/>
          <p:cNvSpPr/>
          <p:nvPr/>
        </p:nvSpPr>
        <p:spPr>
          <a:xfrm flipV="1">
            <a:off x="2267297" y="176994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Rectangle 591"/>
          <p:cNvSpPr/>
          <p:nvPr/>
        </p:nvSpPr>
        <p:spPr>
          <a:xfrm flipV="1">
            <a:off x="2379779" y="176994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Rectangle 592"/>
          <p:cNvSpPr/>
          <p:nvPr/>
        </p:nvSpPr>
        <p:spPr>
          <a:xfrm flipV="1">
            <a:off x="2492261" y="1769947"/>
            <a:ext cx="108000" cy="108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Rectangle 593"/>
          <p:cNvSpPr/>
          <p:nvPr/>
        </p:nvSpPr>
        <p:spPr>
          <a:xfrm flipV="1">
            <a:off x="1479923" y="176994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Rectangle 594"/>
          <p:cNvSpPr/>
          <p:nvPr/>
        </p:nvSpPr>
        <p:spPr>
          <a:xfrm flipV="1">
            <a:off x="1704887" y="176994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Rectangle 595"/>
          <p:cNvSpPr/>
          <p:nvPr/>
        </p:nvSpPr>
        <p:spPr>
          <a:xfrm flipV="1">
            <a:off x="2042333" y="1769947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Rectangle 596"/>
          <p:cNvSpPr/>
          <p:nvPr/>
        </p:nvSpPr>
        <p:spPr>
          <a:xfrm flipV="1">
            <a:off x="1704887" y="166173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Rectangle 597"/>
          <p:cNvSpPr/>
          <p:nvPr/>
        </p:nvSpPr>
        <p:spPr>
          <a:xfrm flipV="1">
            <a:off x="1817369" y="166173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Rectangle 598"/>
          <p:cNvSpPr/>
          <p:nvPr/>
        </p:nvSpPr>
        <p:spPr>
          <a:xfrm flipV="1">
            <a:off x="2042333" y="166173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Rectangle 599"/>
          <p:cNvSpPr/>
          <p:nvPr/>
        </p:nvSpPr>
        <p:spPr>
          <a:xfrm flipV="1">
            <a:off x="2154815" y="166173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Rectangle 600"/>
          <p:cNvSpPr/>
          <p:nvPr/>
        </p:nvSpPr>
        <p:spPr>
          <a:xfrm flipV="1">
            <a:off x="2267297" y="166173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Rectangle 601"/>
          <p:cNvSpPr/>
          <p:nvPr/>
        </p:nvSpPr>
        <p:spPr>
          <a:xfrm flipV="1">
            <a:off x="2379779" y="166173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Rectangle 602"/>
          <p:cNvSpPr/>
          <p:nvPr/>
        </p:nvSpPr>
        <p:spPr>
          <a:xfrm flipV="1">
            <a:off x="1592405" y="166173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Rectangle 603"/>
          <p:cNvSpPr/>
          <p:nvPr/>
        </p:nvSpPr>
        <p:spPr>
          <a:xfrm flipV="1">
            <a:off x="1929851" y="1661731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Rectangle 604"/>
          <p:cNvSpPr/>
          <p:nvPr/>
        </p:nvSpPr>
        <p:spPr>
          <a:xfrm flipV="1">
            <a:off x="1704887" y="155351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Rectangle 605"/>
          <p:cNvSpPr/>
          <p:nvPr/>
        </p:nvSpPr>
        <p:spPr>
          <a:xfrm flipV="1">
            <a:off x="1929851" y="155351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Rectangle 606"/>
          <p:cNvSpPr/>
          <p:nvPr/>
        </p:nvSpPr>
        <p:spPr>
          <a:xfrm flipV="1">
            <a:off x="2042333" y="155351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Rectangle 607"/>
          <p:cNvSpPr/>
          <p:nvPr/>
        </p:nvSpPr>
        <p:spPr>
          <a:xfrm flipV="1">
            <a:off x="2154815" y="155351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Rectangle 608"/>
          <p:cNvSpPr/>
          <p:nvPr/>
        </p:nvSpPr>
        <p:spPr>
          <a:xfrm flipV="1">
            <a:off x="2267297" y="155351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Rectangle 609"/>
          <p:cNvSpPr/>
          <p:nvPr/>
        </p:nvSpPr>
        <p:spPr>
          <a:xfrm flipV="1">
            <a:off x="1817369" y="1553515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Rectangle 610"/>
          <p:cNvSpPr/>
          <p:nvPr/>
        </p:nvSpPr>
        <p:spPr>
          <a:xfrm flipV="1">
            <a:off x="1704887" y="144529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Rectangle 611"/>
          <p:cNvSpPr/>
          <p:nvPr/>
        </p:nvSpPr>
        <p:spPr>
          <a:xfrm flipV="1">
            <a:off x="1929851" y="144529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Rectangle 612"/>
          <p:cNvSpPr/>
          <p:nvPr/>
        </p:nvSpPr>
        <p:spPr>
          <a:xfrm flipV="1">
            <a:off x="2042333" y="144529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Rectangle 613"/>
          <p:cNvSpPr/>
          <p:nvPr/>
        </p:nvSpPr>
        <p:spPr>
          <a:xfrm flipV="1">
            <a:off x="2154815" y="144529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Rectangle 614"/>
          <p:cNvSpPr/>
          <p:nvPr/>
        </p:nvSpPr>
        <p:spPr>
          <a:xfrm flipV="1">
            <a:off x="2267297" y="144529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Rectangle 615"/>
          <p:cNvSpPr/>
          <p:nvPr/>
        </p:nvSpPr>
        <p:spPr>
          <a:xfrm flipV="1">
            <a:off x="1817369" y="1445299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Rectangle 616"/>
          <p:cNvSpPr/>
          <p:nvPr/>
        </p:nvSpPr>
        <p:spPr>
          <a:xfrm flipV="1">
            <a:off x="1817369" y="133708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Rectangle 617"/>
          <p:cNvSpPr/>
          <p:nvPr/>
        </p:nvSpPr>
        <p:spPr>
          <a:xfrm flipV="1">
            <a:off x="1929851" y="133708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Rectangle 618"/>
          <p:cNvSpPr/>
          <p:nvPr/>
        </p:nvSpPr>
        <p:spPr>
          <a:xfrm flipV="1">
            <a:off x="2042333" y="133708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Rectangle 619"/>
          <p:cNvSpPr/>
          <p:nvPr/>
        </p:nvSpPr>
        <p:spPr>
          <a:xfrm flipV="1">
            <a:off x="2154815" y="1337083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Rectangle 620"/>
          <p:cNvSpPr/>
          <p:nvPr/>
        </p:nvSpPr>
        <p:spPr>
          <a:xfrm flipV="1">
            <a:off x="1929851" y="1228874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Rectangle 621"/>
          <p:cNvSpPr/>
          <p:nvPr/>
        </p:nvSpPr>
        <p:spPr>
          <a:xfrm flipV="1">
            <a:off x="2042333" y="1228874"/>
            <a:ext cx="108000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3" name="Group 622"/>
          <p:cNvGrpSpPr/>
          <p:nvPr/>
        </p:nvGrpSpPr>
        <p:grpSpPr>
          <a:xfrm>
            <a:off x="1793483" y="2975787"/>
            <a:ext cx="828000" cy="360000"/>
            <a:chOff x="4126875" y="5908168"/>
            <a:chExt cx="1080000" cy="360000"/>
          </a:xfrm>
        </p:grpSpPr>
        <p:cxnSp>
          <p:nvCxnSpPr>
            <p:cNvPr id="624" name="Straight Connector 623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Straight Connector 624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6" name="TextBox 625"/>
          <p:cNvSpPr txBox="1"/>
          <p:nvPr/>
        </p:nvSpPr>
        <p:spPr>
          <a:xfrm>
            <a:off x="4468135" y="3090422"/>
            <a:ext cx="46758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these would have been paired random samples, then we would have rejected the null hypothesis -- the samples are from populations with the same mean.  </a:t>
            </a:r>
          </a:p>
          <a:p>
            <a:endParaRPr lang="en-US" dirty="0"/>
          </a:p>
          <a:p>
            <a:r>
              <a:rPr lang="en-US" dirty="0" smtClean="0"/>
              <a:t>We did reject the null hypothesis even though they are samples from the same random distribution, so of course they are from populations with the same mean.</a:t>
            </a:r>
          </a:p>
          <a:p>
            <a:endParaRPr lang="en-US" dirty="0"/>
          </a:p>
          <a:p>
            <a:r>
              <a:rPr lang="en-US" dirty="0" smtClean="0"/>
              <a:t>What gives?</a:t>
            </a:r>
          </a:p>
        </p:txBody>
      </p:sp>
      <p:sp>
        <p:nvSpPr>
          <p:cNvPr id="4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86186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Extremes.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743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91159"/>
              </p:ext>
            </p:extLst>
          </p:nvPr>
        </p:nvGraphicFramePr>
        <p:xfrm>
          <a:off x="2146300" y="1327991"/>
          <a:ext cx="4851400" cy="5246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092824" y="1327991"/>
            <a:ext cx="1064441" cy="599421"/>
            <a:chOff x="3092824" y="1327991"/>
            <a:chExt cx="1064441" cy="599421"/>
          </a:xfrm>
        </p:grpSpPr>
        <p:grpSp>
          <p:nvGrpSpPr>
            <p:cNvPr id="20" name="Group 19"/>
            <p:cNvGrpSpPr/>
            <p:nvPr/>
          </p:nvGrpSpPr>
          <p:grpSpPr>
            <a:xfrm>
              <a:off x="3092824" y="1733176"/>
              <a:ext cx="1063812" cy="194236"/>
              <a:chOff x="3092824" y="1733176"/>
              <a:chExt cx="1063812" cy="194236"/>
            </a:xfrm>
            <a:effectLst/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3092824" y="1733176"/>
                <a:ext cx="0" cy="19423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4156636" y="1733176"/>
                <a:ext cx="0" cy="19423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092824" y="1733176"/>
                <a:ext cx="106381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3107766" y="1327991"/>
              <a:ext cx="1049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 = 0.001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222435" y="1965320"/>
            <a:ext cx="3227828" cy="44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328924" y="2013473"/>
            <a:ext cx="379124" cy="44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0" y="0"/>
            <a:ext cx="9144000" cy="1327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Could these two data sets be different samples from the same experiment?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217" y="1927412"/>
            <a:ext cx="3402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Does this say that the different conditions in the experimental design led to these differences?  </a:t>
            </a:r>
          </a:p>
        </p:txBody>
      </p:sp>
    </p:spTree>
    <p:extLst>
      <p:ext uri="{BB962C8B-B14F-4D97-AF65-F5344CB8AC3E}">
        <p14:creationId xmlns:p14="http://schemas.microsoft.com/office/powerpoint/2010/main" val="283564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9588" y="324915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u="sng" dirty="0" smtClean="0"/>
          </a:p>
          <a:p>
            <a:r>
              <a:rPr lang="en-US" dirty="0" smtClean="0"/>
              <a:t>WATCH:  </a:t>
            </a:r>
            <a:endParaRPr lang="en-US" dirty="0"/>
          </a:p>
          <a:p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://www.youtube.com/watch?v=</a:t>
            </a:r>
            <a:r>
              <a:rPr lang="en-US" u="sng" dirty="0" smtClean="0">
                <a:hlinkClick r:id="rId3"/>
              </a:rPr>
              <a:t>5OL1RqHrZQ8</a:t>
            </a:r>
            <a:endParaRPr lang="en-US" u="sng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9588" y="1536631"/>
            <a:ext cx="5204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READ:  </a:t>
            </a: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://www.nature.com/polopoly_fs/1.19503!/menu/main/topColumns/topLeftColumn/pdf/nature.2016.19503.</a:t>
            </a:r>
            <a:r>
              <a:rPr lang="en-US" dirty="0" smtClean="0">
                <a:hlinkClick r:id="rId4"/>
              </a:rPr>
              <a:t>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327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u="sng" dirty="0" smtClean="0"/>
              <a:t>Nuance</a:t>
            </a:r>
            <a:endParaRPr lang="en-US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568" y="3249158"/>
            <a:ext cx="4838432" cy="32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6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27991"/>
          </a:xfrm>
        </p:spPr>
        <p:txBody>
          <a:bodyPr>
            <a:normAutofit/>
          </a:bodyPr>
          <a:lstStyle/>
          <a:p>
            <a:pPr algn="l"/>
            <a:r>
              <a:rPr lang="en-US" sz="4000" u="sng" dirty="0" smtClean="0"/>
              <a:t>Terms and background</a:t>
            </a:r>
            <a:endParaRPr lang="en-US" sz="4000" u="sng" dirty="0"/>
          </a:p>
        </p:txBody>
      </p:sp>
      <p:grpSp>
        <p:nvGrpSpPr>
          <p:cNvPr id="7" name="Group 6"/>
          <p:cNvGrpSpPr/>
          <p:nvPr/>
        </p:nvGrpSpPr>
        <p:grpSpPr>
          <a:xfrm>
            <a:off x="5493766" y="4096629"/>
            <a:ext cx="2920064" cy="1731233"/>
            <a:chOff x="1374541" y="1992833"/>
            <a:chExt cx="1946709" cy="115415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" name="Rectangle 7"/>
            <p:cNvSpPr/>
            <p:nvPr/>
          </p:nvSpPr>
          <p:spPr>
            <a:xfrm flipV="1">
              <a:off x="1374541" y="307498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1449529" y="307498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1524517" y="307498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1674493" y="307498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1899457" y="307498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2049433" y="307498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2124421" y="307498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2274397" y="307498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2499361" y="307498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2649337" y="307498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2724325" y="307498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2874301" y="307498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2949289" y="307498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3024277" y="307498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flipV="1">
              <a:off x="3099265" y="307498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flipV="1">
              <a:off x="3174253" y="307498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flipV="1">
              <a:off x="1599505" y="307498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flipV="1">
              <a:off x="1749481" y="307498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flipV="1">
              <a:off x="1824469" y="307498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flipV="1">
              <a:off x="1974445" y="307498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flipV="1">
              <a:off x="2199409" y="307498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flipV="1">
              <a:off x="2349385" y="307498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flipV="1">
              <a:off x="2424373" y="307498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2574349" y="307498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flipV="1">
              <a:off x="2799313" y="307498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flipV="1">
              <a:off x="3249250" y="307498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flipV="1">
              <a:off x="1524521" y="300284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1674497" y="300284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flipV="1">
              <a:off x="1899461" y="300284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flipV="1">
              <a:off x="2049437" y="300284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flipV="1">
              <a:off x="2124425" y="300284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flipV="1">
              <a:off x="2274401" y="300284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flipV="1">
              <a:off x="2499365" y="300284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2649341" y="300284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flipV="1">
              <a:off x="2724329" y="300284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flipV="1">
              <a:off x="2874305" y="300284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flipV="1">
              <a:off x="2949293" y="300284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flipV="1">
              <a:off x="3024281" y="300284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flipV="1">
              <a:off x="3099269" y="300284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flipV="1">
              <a:off x="1599509" y="300284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flipV="1">
              <a:off x="1749485" y="300284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flipV="1">
              <a:off x="1824473" y="300284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flipV="1">
              <a:off x="1974449" y="300284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flipV="1">
              <a:off x="2199413" y="300284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 flipV="1">
              <a:off x="2349389" y="300284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flipV="1">
              <a:off x="2424377" y="300284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flipV="1">
              <a:off x="2574353" y="300284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flipV="1">
              <a:off x="2799317" y="300284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flipV="1">
              <a:off x="1599509" y="293070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 flipV="1">
              <a:off x="1824473" y="293070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flipV="1">
              <a:off x="1974449" y="293070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flipV="1">
              <a:off x="2049437" y="293070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flipV="1">
              <a:off x="2199413" y="293070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 flipV="1">
              <a:off x="2424377" y="293070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flipV="1">
              <a:off x="2574353" y="293070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flipV="1">
              <a:off x="2649341" y="293070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 flipV="1">
              <a:off x="2799317" y="293070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 flipV="1">
              <a:off x="2874305" y="293070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 flipV="1">
              <a:off x="2949293" y="293070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 flipV="1">
              <a:off x="3024281" y="293070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flipV="1">
              <a:off x="1674497" y="293070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 flipV="1">
              <a:off x="1749485" y="293070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flipV="1">
              <a:off x="1899461" y="293070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flipV="1">
              <a:off x="2124425" y="293070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flipV="1">
              <a:off x="2274401" y="293070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flipV="1">
              <a:off x="2349389" y="293070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 flipV="1">
              <a:off x="2499365" y="293070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flipV="1">
              <a:off x="2724329" y="293070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 flipV="1">
              <a:off x="1749485" y="285855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flipV="1">
              <a:off x="1899461" y="285855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 flipV="1">
              <a:off x="1974449" y="285855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flipV="1">
              <a:off x="2124425" y="285855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 flipV="1">
              <a:off x="2349389" y="285855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flipV="1">
              <a:off x="2499365" y="285855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flipV="1">
              <a:off x="2574353" y="285855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flipV="1">
              <a:off x="2724329" y="285855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flipV="1">
              <a:off x="2799317" y="285855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flipV="1">
              <a:off x="2874305" y="285855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flipV="1">
              <a:off x="2949293" y="285855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flipV="1">
              <a:off x="1674497" y="285855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flipV="1">
              <a:off x="1824473" y="285855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flipV="1">
              <a:off x="2049437" y="285855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flipV="1">
              <a:off x="2199413" y="285855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 flipV="1">
              <a:off x="2274401" y="285855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flipV="1">
              <a:off x="2424377" y="285855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flipV="1">
              <a:off x="2649341" y="285855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flipV="1">
              <a:off x="1824473" y="278641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flipV="1">
              <a:off x="1899461" y="278641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flipV="1">
              <a:off x="2049437" y="278641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flipV="1">
              <a:off x="2274401" y="278641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 flipV="1">
              <a:off x="2424377" y="278641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 flipV="1">
              <a:off x="2499365" y="278641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 flipV="1">
              <a:off x="2649341" y="278641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 flipV="1">
              <a:off x="2724329" y="278641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 flipV="1">
              <a:off x="2799317" y="278641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 flipV="1">
              <a:off x="2874305" y="278641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 flipV="1">
              <a:off x="1749485" y="278641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flipV="1">
              <a:off x="1974449" y="278641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 flipV="1">
              <a:off x="2124425" y="278641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flipV="1">
              <a:off x="2199413" y="278641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flipV="1">
              <a:off x="2349389" y="278641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flipV="1">
              <a:off x="2574353" y="278641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 flipV="1">
              <a:off x="1824473" y="271426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 flipV="1">
              <a:off x="1974449" y="271426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 flipV="1">
              <a:off x="2199413" y="271426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 flipV="1">
              <a:off x="2349389" y="271426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 flipV="1">
              <a:off x="2424377" y="271426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 flipV="1">
              <a:off x="2574353" y="271426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flipV="1">
              <a:off x="2649341" y="271426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 flipV="1">
              <a:off x="2724329" y="271426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 flipV="1">
              <a:off x="2799317" y="271426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 flipV="1">
              <a:off x="1899461" y="271426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flipV="1">
              <a:off x="2049437" y="271426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 flipV="1">
              <a:off x="2124425" y="271426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 flipV="1">
              <a:off x="2274401" y="271426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 flipV="1">
              <a:off x="2499365" y="271426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 flipV="1">
              <a:off x="1824473" y="264212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 flipV="1">
              <a:off x="1974449" y="264212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 flipV="1">
              <a:off x="2199413" y="264212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 flipV="1">
              <a:off x="2349389" y="264212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 flipV="1">
              <a:off x="2424377" y="264212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 flipV="1">
              <a:off x="2574353" y="264212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 flipV="1">
              <a:off x="2649341" y="264212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 flipV="1">
              <a:off x="2724329" y="264212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 flipV="1">
              <a:off x="2799317" y="264212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 flipV="1">
              <a:off x="1899461" y="264212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 flipV="1">
              <a:off x="2049437" y="264212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 flipV="1">
              <a:off x="2124425" y="264212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 flipV="1">
              <a:off x="2274401" y="264212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 flipV="1">
              <a:off x="2499365" y="264212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flipV="1">
              <a:off x="1899461" y="256998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flipV="1">
              <a:off x="2124425" y="256998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flipV="1">
              <a:off x="2274401" y="256998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 flipV="1">
              <a:off x="2349389" y="256998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 flipV="1">
              <a:off x="2499365" y="256998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 flipV="1">
              <a:off x="2574353" y="256998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 flipV="1">
              <a:off x="2649341" y="256998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 flipV="1">
              <a:off x="2724329" y="256998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 flipV="1">
              <a:off x="1974449" y="256998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 flipV="1">
              <a:off x="2049437" y="256998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 flipV="1">
              <a:off x="2199413" y="256998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 flipV="1">
              <a:off x="2424377" y="256998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 flipV="1">
              <a:off x="1899461" y="249783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 flipV="1">
              <a:off x="2124425" y="249783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 flipV="1">
              <a:off x="2274401" y="249783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 flipV="1">
              <a:off x="2349389" y="249783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 flipV="1">
              <a:off x="2499365" y="249783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 flipV="1">
              <a:off x="2574353" y="249783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 flipV="1">
              <a:off x="2649341" y="249783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 flipV="1">
              <a:off x="2724329" y="249783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 flipV="1">
              <a:off x="1974449" y="249783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 flipV="1">
              <a:off x="2049437" y="249783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 flipV="1">
              <a:off x="2199413" y="249783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 flipV="1">
              <a:off x="2424377" y="249783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 flipV="1">
              <a:off x="2049437" y="242569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 flipV="1">
              <a:off x="2199413" y="242569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 flipV="1">
              <a:off x="2274401" y="242569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 flipV="1">
              <a:off x="2424377" y="242569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 flipV="1">
              <a:off x="2499365" y="242569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 flipV="1">
              <a:off x="2574353" y="242569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 flipV="1">
              <a:off x="2649341" y="242569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 flipV="1">
              <a:off x="1974449" y="242569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 flipV="1">
              <a:off x="2124425" y="242569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 flipV="1">
              <a:off x="2349389" y="242569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 flipV="1">
              <a:off x="2049437" y="235354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 flipV="1">
              <a:off x="2199413" y="235354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 flipV="1">
              <a:off x="2274401" y="235354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 flipV="1">
              <a:off x="2424377" y="235354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 flipV="1">
              <a:off x="2499365" y="235354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 flipV="1">
              <a:off x="2574353" y="235354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 flipV="1">
              <a:off x="2649341" y="235354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 flipV="1">
              <a:off x="1974449" y="235354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 flipV="1">
              <a:off x="2124425" y="235354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 flipV="1">
              <a:off x="2349389" y="2353548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 flipV="1">
              <a:off x="2124425" y="228140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 flipV="1">
              <a:off x="2199413" y="228140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 flipV="1">
              <a:off x="2349389" y="228140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 flipV="1">
              <a:off x="2424377" y="228140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 flipV="1">
              <a:off x="2499365" y="228140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 flipV="1">
              <a:off x="2574353" y="228140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 flipV="1">
              <a:off x="2049437" y="228140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 flipV="1">
              <a:off x="2274401" y="2281404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 flipV="1">
              <a:off x="2124425" y="220926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 flipV="1">
              <a:off x="2274401" y="220926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 flipV="1">
              <a:off x="2349389" y="220926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 flipV="1">
              <a:off x="2424377" y="220926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 flipV="1">
              <a:off x="2499365" y="220926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 flipV="1">
              <a:off x="2199413" y="2209260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 flipV="1">
              <a:off x="2124425" y="213711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 flipV="1">
              <a:off x="2274401" y="213711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 flipV="1">
              <a:off x="2349389" y="213711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 flipV="1">
              <a:off x="2424377" y="213711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 flipV="1">
              <a:off x="2499365" y="213711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 flipV="1">
              <a:off x="2199413" y="2137116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 flipV="1">
              <a:off x="2199413" y="206497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 flipV="1">
              <a:off x="2274401" y="206497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 flipV="1">
              <a:off x="2349389" y="206497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 flipV="1">
              <a:off x="2424377" y="2064972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 flipV="1">
              <a:off x="2274401" y="1992833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 flipV="1">
              <a:off x="2349389" y="1992833"/>
              <a:ext cx="72000" cy="72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6426211" y="5920478"/>
            <a:ext cx="1080000" cy="360000"/>
            <a:chOff x="4126875" y="5908168"/>
            <a:chExt cx="1080000" cy="360000"/>
          </a:xfrm>
        </p:grpSpPr>
        <p:cxnSp>
          <p:nvCxnSpPr>
            <p:cNvPr id="209" name="Straight Connector 208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" name="TextBox 210"/>
          <p:cNvSpPr txBox="1"/>
          <p:nvPr/>
        </p:nvSpPr>
        <p:spPr>
          <a:xfrm>
            <a:off x="6673770" y="6170113"/>
            <a:ext cx="872555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mean, </a:t>
            </a:r>
            <a:r>
              <a:rPr lang="en-US" sz="1600" dirty="0" smtClean="0">
                <a:latin typeface="Symbol" charset="2"/>
                <a:cs typeface="Symbol" charset="2"/>
              </a:rPr>
              <a:t>m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7462429" y="5906196"/>
            <a:ext cx="126188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+1 </a:t>
            </a:r>
            <a:r>
              <a:rPr lang="en-US" sz="1600" dirty="0" err="1" smtClean="0"/>
              <a:t>st.</a:t>
            </a:r>
            <a:r>
              <a:rPr lang="en-US" sz="1600" dirty="0" smtClean="0"/>
              <a:t> dev</a:t>
            </a:r>
            <a:r>
              <a:rPr lang="en-US" sz="1600" dirty="0"/>
              <a:t>., </a:t>
            </a:r>
            <a:r>
              <a:rPr lang="en-US" sz="1600" dirty="0" smtClean="0">
                <a:latin typeface="Symbol" charset="2"/>
                <a:cs typeface="Symbol" charset="2"/>
              </a:rPr>
              <a:t>s</a:t>
            </a:r>
            <a:r>
              <a:rPr lang="en-US" sz="1600" dirty="0" smtClean="0"/>
              <a:t> </a:t>
            </a:r>
          </a:p>
        </p:txBody>
      </p:sp>
      <p:pic>
        <p:nvPicPr>
          <p:cNvPr id="215" name="Picture 2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52" y="2637138"/>
            <a:ext cx="1262232" cy="946674"/>
          </a:xfrm>
          <a:prstGeom prst="rect">
            <a:avLst/>
          </a:prstGeom>
        </p:spPr>
      </p:pic>
      <p:grpSp>
        <p:nvGrpSpPr>
          <p:cNvPr id="222" name="Group 221"/>
          <p:cNvGrpSpPr/>
          <p:nvPr/>
        </p:nvGrpSpPr>
        <p:grpSpPr>
          <a:xfrm>
            <a:off x="0" y="1679740"/>
            <a:ext cx="8936271" cy="772282"/>
            <a:chOff x="0" y="1763970"/>
            <a:chExt cx="8936271" cy="772282"/>
          </a:xfrm>
        </p:grpSpPr>
        <p:sp>
          <p:nvSpPr>
            <p:cNvPr id="4" name="TextBox 3"/>
            <p:cNvSpPr txBox="1"/>
            <p:nvPr/>
          </p:nvSpPr>
          <p:spPr>
            <a:xfrm>
              <a:off x="0" y="1870862"/>
              <a:ext cx="89362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 smtClean="0"/>
                <a:t>Mean</a:t>
              </a:r>
              <a:r>
                <a:rPr lang="en-US" sz="2000" dirty="0"/>
                <a:t>: a measure of the center of a set of data; the average;  </a:t>
              </a:r>
            </a:p>
          </p:txBody>
        </p:sp>
        <p:pic>
          <p:nvPicPr>
            <p:cNvPr id="216" name="Picture 215"/>
            <p:cNvPicPr>
              <a:picLocks noChangeAspect="1"/>
            </p:cNvPicPr>
            <p:nvPr/>
          </p:nvPicPr>
          <p:blipFill rotWithShape="1">
            <a:blip r:embed="rId4"/>
            <a:srcRect l="61121" t="41449" r="11589"/>
            <a:stretch/>
          </p:blipFill>
          <p:spPr>
            <a:xfrm>
              <a:off x="6381670" y="1763970"/>
              <a:ext cx="1241790" cy="772282"/>
            </a:xfrm>
            <a:prstGeom prst="rect">
              <a:avLst/>
            </a:prstGeom>
          </p:spPr>
        </p:pic>
      </p:grpSp>
      <p:sp>
        <p:nvSpPr>
          <p:cNvPr id="217" name="TextBox 216"/>
          <p:cNvSpPr txBox="1"/>
          <p:nvPr/>
        </p:nvSpPr>
        <p:spPr>
          <a:xfrm>
            <a:off x="-882" y="2452022"/>
            <a:ext cx="7937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Standard Deviation</a:t>
            </a:r>
            <a:r>
              <a:rPr lang="en-US" sz="2000" dirty="0"/>
              <a:t>: a measure of how much a set of data vary from </a:t>
            </a:r>
          </a:p>
          <a:p>
            <a:r>
              <a:rPr lang="en-US" sz="2000" dirty="0"/>
              <a:t>the mean.                     The </a:t>
            </a:r>
            <a:r>
              <a:rPr lang="en-US" sz="2000" u="sng" dirty="0"/>
              <a:t>variance</a:t>
            </a:r>
            <a:r>
              <a:rPr lang="en-US" sz="2000" dirty="0"/>
              <a:t> is the square of the standard deviation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pSp>
        <p:nvGrpSpPr>
          <p:cNvPr id="221" name="Group 220"/>
          <p:cNvGrpSpPr/>
          <p:nvPr/>
        </p:nvGrpSpPr>
        <p:grpSpPr>
          <a:xfrm>
            <a:off x="-11587" y="3756452"/>
            <a:ext cx="5970755" cy="3087073"/>
            <a:chOff x="-11587" y="3756452"/>
            <a:chExt cx="5970755" cy="3087073"/>
          </a:xfrm>
        </p:grpSpPr>
        <p:pic>
          <p:nvPicPr>
            <p:cNvPr id="3" name="Picture 2" descr="Screen Shot 2016-06-30 at 3.52.21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02" y="4873675"/>
              <a:ext cx="3055425" cy="877402"/>
            </a:xfrm>
            <a:prstGeom prst="rect">
              <a:avLst/>
            </a:prstGeom>
          </p:spPr>
        </p:pic>
        <p:sp>
          <p:nvSpPr>
            <p:cNvPr id="218" name="Rectangle 217"/>
            <p:cNvSpPr/>
            <p:nvPr/>
          </p:nvSpPr>
          <p:spPr>
            <a:xfrm>
              <a:off x="6090" y="3756452"/>
              <a:ext cx="527728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u="sng" dirty="0" smtClean="0"/>
                <a:t>Normal </a:t>
              </a:r>
              <a:r>
                <a:rPr lang="en-US" sz="2000" u="sng" dirty="0"/>
                <a:t>Distribution</a:t>
              </a:r>
              <a:r>
                <a:rPr lang="en-US" sz="2000" dirty="0"/>
                <a:t>:  A certain bell shaped curve.  When many small </a:t>
              </a:r>
              <a:r>
                <a:rPr lang="en-US" sz="2000" dirty="0" smtClean="0"/>
                <a:t>sources </a:t>
              </a:r>
              <a:r>
                <a:rPr lang="en-US" sz="2000" dirty="0"/>
                <a:t>of variability are added together, the total variability tends to assume a normal distribution.</a:t>
              </a: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-11587" y="5827862"/>
              <a:ext cx="597075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Symbol" charset="0"/>
                <a:buChar char="m"/>
              </a:pPr>
              <a:r>
                <a:rPr lang="en-US" sz="2000" dirty="0" smtClean="0"/>
                <a:t>and </a:t>
              </a:r>
              <a:r>
                <a:rPr lang="en-US" sz="2000" dirty="0" smtClean="0">
                  <a:latin typeface="Symbol" charset="2"/>
                  <a:cs typeface="Symbol" charset="2"/>
                </a:rPr>
                <a:t>s</a:t>
              </a:r>
              <a:r>
                <a:rPr lang="en-US" sz="2000" dirty="0" smtClean="0"/>
                <a:t> are conventionally used in stats for the </a:t>
              </a:r>
            </a:p>
            <a:p>
              <a:r>
                <a:rPr lang="en-US" sz="2000" dirty="0" smtClean="0"/>
                <a:t>mean and standard deviation of a population, </a:t>
              </a:r>
            </a:p>
            <a:p>
              <a:r>
                <a:rPr lang="en-US" sz="2000" dirty="0" smtClean="0"/>
                <a:t>respectively, while x-bar and s are used more generally. </a:t>
              </a:r>
              <a:endParaRPr lang="en-US" sz="2000" dirty="0"/>
            </a:p>
          </p:txBody>
        </p:sp>
      </p:grpSp>
      <p:sp>
        <p:nvSpPr>
          <p:cNvPr id="220" name="TextBox 219"/>
          <p:cNvSpPr txBox="1"/>
          <p:nvPr/>
        </p:nvSpPr>
        <p:spPr>
          <a:xfrm>
            <a:off x="0" y="115987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Population</a:t>
            </a:r>
            <a:r>
              <a:rPr lang="en-US" sz="2000" dirty="0" smtClean="0"/>
              <a:t>: a big complete set of data.  A </a:t>
            </a:r>
            <a:r>
              <a:rPr lang="en-US" sz="2000" u="sng" dirty="0" smtClean="0"/>
              <a:t>sample</a:t>
            </a:r>
            <a:r>
              <a:rPr lang="en-US" sz="2000" dirty="0" smtClean="0"/>
              <a:t> is a small subset of a population.</a:t>
            </a:r>
            <a:endParaRPr lang="en-US" sz="2000" dirty="0"/>
          </a:p>
        </p:txBody>
      </p:sp>
      <p:cxnSp>
        <p:nvCxnSpPr>
          <p:cNvPr id="229" name="Straight Connector 228"/>
          <p:cNvCxnSpPr/>
          <p:nvPr/>
        </p:nvCxnSpPr>
        <p:spPr>
          <a:xfrm>
            <a:off x="6749488" y="6589073"/>
            <a:ext cx="782892" cy="0"/>
          </a:xfrm>
          <a:prstGeom prst="line">
            <a:avLst/>
          </a:prstGeom>
          <a:ln w="9525" cmpd="sng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6826170" y="6526353"/>
            <a:ext cx="632605" cy="58477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/>
              <a:t>v</a:t>
            </a:r>
            <a:r>
              <a:rPr lang="en-US" sz="1600" dirty="0" smtClean="0"/>
              <a:t>alue</a:t>
            </a:r>
          </a:p>
          <a:p>
            <a:endParaRPr lang="en-US" sz="1600" dirty="0" smtClean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3020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27991"/>
          </a:xfrm>
        </p:spPr>
        <p:txBody>
          <a:bodyPr>
            <a:normAutofit/>
          </a:bodyPr>
          <a:lstStyle/>
          <a:p>
            <a:pPr algn="l"/>
            <a:r>
              <a:rPr lang="en-US" sz="3600" u="sng" dirty="0" smtClean="0"/>
              <a:t>6 Steps of any Statistical Hypothesis Testing</a:t>
            </a:r>
            <a:endParaRPr lang="en-US" sz="36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39577"/>
            <a:ext cx="8936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(2) Formulate a </a:t>
            </a:r>
            <a:r>
              <a:rPr lang="en-US" sz="2400" u="sng" dirty="0" smtClean="0"/>
              <a:t>null hypothesis</a:t>
            </a:r>
            <a:r>
              <a:rPr lang="en-US" sz="2400" dirty="0" smtClean="0"/>
              <a:t> (expressed as an equality) and an </a:t>
            </a:r>
            <a:r>
              <a:rPr lang="en-US" sz="2400" u="sng" dirty="0" smtClean="0"/>
              <a:t>alternative hypothesis</a:t>
            </a:r>
            <a:r>
              <a:rPr lang="en-US" sz="2400" dirty="0" smtClean="0"/>
              <a:t>.  The alternate hypothesis can be either an one-sided (</a:t>
            </a:r>
            <a:r>
              <a:rPr lang="en-US" sz="2400" i="1" dirty="0" smtClean="0"/>
              <a:t>e.g., x</a:t>
            </a:r>
            <a:r>
              <a:rPr lang="en-US" sz="2400" dirty="0" smtClean="0"/>
              <a:t> </a:t>
            </a:r>
            <a:r>
              <a:rPr lang="en-US" sz="2400" dirty="0"/>
              <a:t>&gt;</a:t>
            </a:r>
            <a:r>
              <a:rPr lang="en-US" sz="2400" i="1" dirty="0" smtClean="0"/>
              <a:t> y</a:t>
            </a:r>
            <a:r>
              <a:rPr lang="en-US" sz="2400" dirty="0" smtClean="0"/>
              <a:t>) or two-sided (</a:t>
            </a:r>
            <a:r>
              <a:rPr lang="en-US" sz="2400" i="1" dirty="0" smtClean="0"/>
              <a:t>e.g., x </a:t>
            </a:r>
            <a:r>
              <a:rPr lang="en-US" sz="2400" dirty="0" smtClean="0"/>
              <a:t>≠</a:t>
            </a:r>
            <a:r>
              <a:rPr lang="en-US" sz="2400" i="1" dirty="0" smtClean="0"/>
              <a:t> y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217" name="TextBox 216"/>
          <p:cNvSpPr txBox="1"/>
          <p:nvPr/>
        </p:nvSpPr>
        <p:spPr>
          <a:xfrm>
            <a:off x="0" y="4063078"/>
            <a:ext cx="3966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(4) Compute the test statistic.</a:t>
            </a:r>
            <a:endParaRPr lang="en-US" sz="2400" dirty="0"/>
          </a:p>
        </p:txBody>
      </p:sp>
      <p:sp>
        <p:nvSpPr>
          <p:cNvPr id="218" name="Rectangle 217"/>
          <p:cNvSpPr/>
          <p:nvPr/>
        </p:nvSpPr>
        <p:spPr>
          <a:xfrm>
            <a:off x="0" y="332065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(3) Choose a test statistic.  This discussion centers on the </a:t>
            </a:r>
            <a:r>
              <a:rPr lang="en-US" sz="2400" u="sng" dirty="0" smtClean="0"/>
              <a:t>t-statistic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21" name="TextBox 220"/>
          <p:cNvSpPr txBox="1"/>
          <p:nvPr/>
        </p:nvSpPr>
        <p:spPr>
          <a:xfrm>
            <a:off x="0" y="10971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(1) Choose a </a:t>
            </a:r>
            <a:r>
              <a:rPr lang="en-US" sz="2400" u="sng" dirty="0" smtClean="0"/>
              <a:t>significance level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  <a:cs typeface="Symbol" charset="2"/>
              </a:rPr>
              <a:t>a.</a:t>
            </a:r>
            <a:r>
              <a:rPr lang="en-US" sz="2400" dirty="0" smtClean="0"/>
              <a:t>   Often this is 5%.</a:t>
            </a:r>
            <a:endParaRPr lang="en-US" sz="2400" dirty="0"/>
          </a:p>
        </p:txBody>
      </p:sp>
      <p:sp>
        <p:nvSpPr>
          <p:cNvPr id="222" name="TextBox 221"/>
          <p:cNvSpPr txBox="1"/>
          <p:nvPr/>
        </p:nvSpPr>
        <p:spPr>
          <a:xfrm>
            <a:off x="0" y="4805497"/>
            <a:ext cx="5880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(5) Compute a </a:t>
            </a:r>
            <a:r>
              <a:rPr lang="en-US" sz="2400" u="sng" dirty="0" smtClean="0"/>
              <a:t>P-value</a:t>
            </a:r>
            <a:r>
              <a:rPr lang="en-US" sz="2400" dirty="0" smtClean="0"/>
              <a:t> and compare this to </a:t>
            </a:r>
            <a:r>
              <a:rPr lang="en-US" sz="2400" dirty="0">
                <a:latin typeface="Symbol" charset="2"/>
                <a:cs typeface="Symbol" charset="2"/>
              </a:rPr>
              <a:t>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23" name="TextBox 222"/>
          <p:cNvSpPr txBox="1"/>
          <p:nvPr/>
        </p:nvSpPr>
        <p:spPr>
          <a:xfrm>
            <a:off x="0" y="5547915"/>
            <a:ext cx="2956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(6) Draw a conclusion.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825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83" y="274638"/>
            <a:ext cx="8827899" cy="651715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A t-test</a:t>
            </a:r>
            <a:r>
              <a:rPr lang="en-US" dirty="0" smtClean="0"/>
              <a:t> </a:t>
            </a:r>
            <a:r>
              <a:rPr lang="en-US" sz="2700" dirty="0" smtClean="0"/>
              <a:t>compares two samples from normally distributed populations to each other. 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2" y="3306637"/>
            <a:ext cx="9144000" cy="581775"/>
          </a:xfrm>
        </p:spPr>
        <p:txBody>
          <a:bodyPr>
            <a:normAutofit/>
          </a:bodyPr>
          <a:lstStyle/>
          <a:p>
            <a:r>
              <a:rPr lang="en-US" sz="2400" dirty="0"/>
              <a:t>2 </a:t>
            </a:r>
            <a:r>
              <a:rPr lang="en-US" sz="2400" dirty="0" smtClean="0"/>
              <a:t>samples from populations with </a:t>
            </a:r>
            <a:r>
              <a:rPr lang="en-US" sz="2400" u="sng" dirty="0"/>
              <a:t>unequal </a:t>
            </a:r>
            <a:r>
              <a:rPr lang="en-US" sz="2400" u="sng" dirty="0" smtClean="0"/>
              <a:t>variance</a:t>
            </a:r>
            <a:endParaRPr lang="en-US" sz="2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949" y="5184589"/>
            <a:ext cx="3340100" cy="1673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823" y="954181"/>
            <a:ext cx="5035177" cy="2176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983" y="1367645"/>
            <a:ext cx="437030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u="sng" dirty="0"/>
              <a:t>null hypothesis </a:t>
            </a:r>
            <a:r>
              <a:rPr lang="en-US" sz="2400" dirty="0"/>
              <a:t>is </a:t>
            </a:r>
            <a:r>
              <a:rPr lang="en-US" sz="2400" dirty="0" smtClean="0"/>
              <a:t>usually </a:t>
            </a:r>
          </a:p>
          <a:p>
            <a:r>
              <a:rPr lang="en-US" sz="2400" dirty="0" smtClean="0"/>
              <a:t>that they </a:t>
            </a:r>
            <a:r>
              <a:rPr lang="en-US" sz="2400" dirty="0"/>
              <a:t>are drawn from </a:t>
            </a:r>
            <a:endParaRPr lang="en-US" sz="2400" dirty="0" smtClean="0"/>
          </a:p>
          <a:p>
            <a:r>
              <a:rPr lang="en-US" sz="2400" dirty="0"/>
              <a:t>p</a:t>
            </a:r>
            <a:r>
              <a:rPr lang="en-US" sz="2400" dirty="0" smtClean="0"/>
              <a:t>opulations with the </a:t>
            </a:r>
            <a:r>
              <a:rPr lang="en-US" sz="2400" dirty="0"/>
              <a:t>same mean</a:t>
            </a:r>
            <a:r>
              <a:rPr lang="en-US" sz="2400" dirty="0" smtClean="0"/>
              <a:t>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272" y="3928420"/>
            <a:ext cx="9144000" cy="13805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data within the sets are </a:t>
            </a:r>
            <a:r>
              <a:rPr lang="en-US" sz="2400" u="sng" dirty="0" smtClean="0"/>
              <a:t>unpaired</a:t>
            </a:r>
          </a:p>
          <a:p>
            <a:pPr lvl="1"/>
            <a:r>
              <a:rPr lang="en-US" sz="2400" dirty="0" smtClean="0"/>
              <a:t> Paired: heights of boy &amp; girl twins at age 14.</a:t>
            </a:r>
          </a:p>
          <a:p>
            <a:pPr lvl="1"/>
            <a:r>
              <a:rPr lang="en-US" sz="2400" dirty="0" smtClean="0"/>
              <a:t> Unpaired: heights of girls in Claremont, CA &amp; Clermont, NJ at age 14.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983" y="5309018"/>
            <a:ext cx="9144000" cy="5649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 smtClean="0"/>
              <a:t>One-sided</a:t>
            </a:r>
            <a:r>
              <a:rPr lang="en-US" sz="2400" dirty="0" smtClean="0"/>
              <a:t>, usually. Has to do with the </a:t>
            </a:r>
          </a:p>
          <a:p>
            <a:pPr marL="0" indent="0">
              <a:buFont typeface="Arial"/>
              <a:buNone/>
            </a:pPr>
            <a:r>
              <a:rPr lang="en-US" sz="2400" dirty="0" smtClean="0"/>
              <a:t> your scientific hypothesis.</a:t>
            </a:r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1983" y="2858894"/>
            <a:ext cx="42320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Our t-tests are special in </a:t>
            </a:r>
            <a:r>
              <a:rPr lang="en-US" sz="2400" dirty="0" smtClean="0"/>
              <a:t>3 </a:t>
            </a:r>
            <a:r>
              <a:rPr lang="en-US" sz="2400" dirty="0"/>
              <a:t>ways: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9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86186"/>
          </a:xfrm>
        </p:spPr>
        <p:txBody>
          <a:bodyPr/>
          <a:lstStyle/>
          <a:p>
            <a:pPr algn="l"/>
            <a:r>
              <a:rPr lang="en-US" dirty="0" smtClean="0"/>
              <a:t>Calculating t-tests: two methods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5569" t="-4252" r="-5817" b="-5849"/>
          <a:stretch/>
        </p:blipFill>
        <p:spPr>
          <a:xfrm>
            <a:off x="-507999" y="1177330"/>
            <a:ext cx="5405216" cy="1930435"/>
          </a:xfrm>
        </p:spPr>
      </p:pic>
      <p:sp>
        <p:nvSpPr>
          <p:cNvPr id="5" name="TextBox 4"/>
          <p:cNvSpPr txBox="1"/>
          <p:nvPr/>
        </p:nvSpPr>
        <p:spPr>
          <a:xfrm>
            <a:off x="254000" y="3453606"/>
            <a:ext cx="3430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compare </a:t>
            </a:r>
            <a:r>
              <a:rPr lang="en-US" i="1" dirty="0" smtClean="0"/>
              <a:t>t</a:t>
            </a:r>
            <a:r>
              <a:rPr lang="en-US" dirty="0" smtClean="0"/>
              <a:t> to critical value </a:t>
            </a:r>
          </a:p>
          <a:p>
            <a:r>
              <a:rPr lang="en-US" dirty="0" smtClean="0"/>
              <a:t>at 5% cutoff and with </a:t>
            </a:r>
            <a:r>
              <a:rPr lang="en-US" i="1" dirty="0" smtClean="0"/>
              <a:t>(N</a:t>
            </a:r>
            <a:r>
              <a:rPr lang="en-US" i="1" baseline="-25000" dirty="0" smtClean="0"/>
              <a:t>1</a:t>
            </a:r>
            <a:r>
              <a:rPr lang="en-US" i="1" dirty="0" smtClean="0"/>
              <a:t> + N</a:t>
            </a:r>
            <a:r>
              <a:rPr lang="en-US" i="1" baseline="-25000" dirty="0" smtClean="0"/>
              <a:t>2</a:t>
            </a:r>
            <a:r>
              <a:rPr lang="en-US" i="1" dirty="0" smtClean="0"/>
              <a:t> – 2) </a:t>
            </a:r>
          </a:p>
          <a:p>
            <a:r>
              <a:rPr lang="en-US" dirty="0" smtClean="0"/>
              <a:t>degrees of freedom in table.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15665"/>
            <a:ext cx="135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 Calculate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97217" y="715665"/>
            <a:ext cx="41826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 Excel.  But you need to know </a:t>
            </a:r>
          </a:p>
          <a:p>
            <a:r>
              <a:rPr lang="en-US" dirty="0"/>
              <a:t>w</a:t>
            </a:r>
            <a:r>
              <a:rPr lang="en-US" dirty="0" smtClean="0"/>
              <a:t>hat  you’re doing!</a:t>
            </a:r>
          </a:p>
          <a:p>
            <a:endParaRPr lang="en-US" dirty="0" smtClean="0"/>
          </a:p>
          <a:p>
            <a:r>
              <a:rPr lang="en-US" dirty="0" smtClean="0"/>
              <a:t>C11:C20 &amp; C1:C10 are the highlighted data </a:t>
            </a:r>
          </a:p>
          <a:p>
            <a:r>
              <a:rPr lang="en-US" dirty="0"/>
              <a:t>r</a:t>
            </a:r>
            <a:r>
              <a:rPr lang="en-US" dirty="0" smtClean="0"/>
              <a:t>anges.</a:t>
            </a:r>
          </a:p>
          <a:p>
            <a:r>
              <a:rPr lang="en-US" dirty="0" smtClean="0"/>
              <a:t>1 is for one-tailed.</a:t>
            </a:r>
          </a:p>
          <a:p>
            <a:r>
              <a:rPr lang="en-US" dirty="0" smtClean="0"/>
              <a:t>3 is for unpaired with unequal variance</a:t>
            </a:r>
            <a:r>
              <a:rPr lang="en-US" dirty="0"/>
              <a:t>.</a:t>
            </a:r>
          </a:p>
        </p:txBody>
      </p:sp>
      <p:pic>
        <p:nvPicPr>
          <p:cNvPr id="8" name="Picture 7" descr="Screen Shot 2016-03-21 at 10.42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60" y="2746990"/>
            <a:ext cx="3810000" cy="30859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47006" y="5832926"/>
            <a:ext cx="447569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This yields a P-value.</a:t>
            </a:r>
          </a:p>
          <a:p>
            <a:r>
              <a:rPr lang="en-US" dirty="0" smtClean="0"/>
              <a:t>If &lt;0.05, then statistically deemed “different.”</a:t>
            </a:r>
          </a:p>
          <a:p>
            <a:r>
              <a:rPr lang="en-US" dirty="0" smtClean="0"/>
              <a:t>If &gt;0.05, then cannot say different.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459199" y="5491708"/>
            <a:ext cx="783884" cy="38456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2"/>
          <p:cNvCxnSpPr/>
          <p:nvPr/>
        </p:nvCxnSpPr>
        <p:spPr>
          <a:xfrm>
            <a:off x="5158634" y="2634225"/>
            <a:ext cx="3070966" cy="1630710"/>
          </a:xfrm>
          <a:prstGeom prst="curvedConnector3">
            <a:avLst/>
          </a:prstGeom>
          <a:ln w="3175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5078572" y="2284867"/>
            <a:ext cx="3026782" cy="2092069"/>
          </a:xfrm>
          <a:prstGeom prst="curvedConnector3">
            <a:avLst/>
          </a:prstGeom>
          <a:ln w="3175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4000" y="4503168"/>
            <a:ext cx="247391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d.f.</a:t>
            </a:r>
            <a:r>
              <a:rPr lang="en-US" dirty="0"/>
              <a:t>= 18</a:t>
            </a:r>
          </a:p>
          <a:p>
            <a:r>
              <a:rPr lang="en-US" dirty="0" smtClean="0"/>
              <a:t>	</a:t>
            </a:r>
            <a:r>
              <a:rPr lang="en-US" i="1" u="sng" dirty="0" smtClean="0"/>
              <a:t>t</a:t>
            </a:r>
            <a:r>
              <a:rPr lang="en-US" u="sng" dirty="0" smtClean="0"/>
              <a:t>		P-value</a:t>
            </a:r>
          </a:p>
          <a:p>
            <a:r>
              <a:rPr lang="en-US" dirty="0"/>
              <a:t>	</a:t>
            </a:r>
            <a:r>
              <a:rPr lang="en-US" dirty="0" smtClean="0"/>
              <a:t>0.688 	0.25</a:t>
            </a:r>
          </a:p>
          <a:p>
            <a:r>
              <a:rPr lang="en-US" dirty="0"/>
              <a:t>	</a:t>
            </a:r>
            <a:r>
              <a:rPr lang="en-US" dirty="0" smtClean="0"/>
              <a:t>1.330 	0.10</a:t>
            </a:r>
          </a:p>
          <a:p>
            <a:r>
              <a:rPr lang="en-US" dirty="0"/>
              <a:t>	</a:t>
            </a:r>
            <a:r>
              <a:rPr lang="en-US" dirty="0" smtClean="0"/>
              <a:t>1.734 	0.05</a:t>
            </a:r>
          </a:p>
          <a:p>
            <a:r>
              <a:rPr lang="en-US" dirty="0"/>
              <a:t>	</a:t>
            </a:r>
            <a:r>
              <a:rPr lang="en-US" dirty="0" smtClean="0"/>
              <a:t>2.552	0.01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42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80061" y="1228874"/>
            <a:ext cx="2920064" cy="2106913"/>
            <a:chOff x="580061" y="1228874"/>
            <a:chExt cx="2920064" cy="2106913"/>
          </a:xfrm>
        </p:grpSpPr>
        <p:sp>
          <p:nvSpPr>
            <p:cNvPr id="1032" name="Rectangle 1031"/>
            <p:cNvSpPr/>
            <p:nvPr/>
          </p:nvSpPr>
          <p:spPr>
            <a:xfrm flipV="1">
              <a:off x="580061" y="285210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032"/>
            <p:cNvSpPr/>
            <p:nvPr/>
          </p:nvSpPr>
          <p:spPr>
            <a:xfrm flipV="1">
              <a:off x="692543" y="285210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033"/>
            <p:cNvSpPr/>
            <p:nvPr/>
          </p:nvSpPr>
          <p:spPr>
            <a:xfrm flipV="1">
              <a:off x="805025" y="285210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/>
            <p:cNvSpPr/>
            <p:nvPr/>
          </p:nvSpPr>
          <p:spPr>
            <a:xfrm flipV="1">
              <a:off x="1029989" y="285210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/>
            <p:cNvSpPr/>
            <p:nvPr/>
          </p:nvSpPr>
          <p:spPr>
            <a:xfrm flipV="1">
              <a:off x="1367435" y="285210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Rectangle 1036"/>
            <p:cNvSpPr/>
            <p:nvPr/>
          </p:nvSpPr>
          <p:spPr>
            <a:xfrm flipV="1">
              <a:off x="1592399" y="285210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Rectangle 1037"/>
            <p:cNvSpPr/>
            <p:nvPr/>
          </p:nvSpPr>
          <p:spPr>
            <a:xfrm flipV="1">
              <a:off x="1704881" y="285210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1038"/>
            <p:cNvSpPr/>
            <p:nvPr/>
          </p:nvSpPr>
          <p:spPr>
            <a:xfrm flipV="1">
              <a:off x="1929845" y="285210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1039"/>
            <p:cNvSpPr/>
            <p:nvPr/>
          </p:nvSpPr>
          <p:spPr>
            <a:xfrm flipV="1">
              <a:off x="2267291" y="2852107"/>
              <a:ext cx="108000" cy="108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040"/>
            <p:cNvSpPr/>
            <p:nvPr/>
          </p:nvSpPr>
          <p:spPr>
            <a:xfrm flipV="1">
              <a:off x="2492255" y="285210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1041"/>
            <p:cNvSpPr/>
            <p:nvPr/>
          </p:nvSpPr>
          <p:spPr>
            <a:xfrm flipV="1">
              <a:off x="2604737" y="285210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1042"/>
            <p:cNvSpPr/>
            <p:nvPr/>
          </p:nvSpPr>
          <p:spPr>
            <a:xfrm flipV="1">
              <a:off x="2829701" y="285210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1043"/>
            <p:cNvSpPr/>
            <p:nvPr/>
          </p:nvSpPr>
          <p:spPr>
            <a:xfrm flipV="1">
              <a:off x="2942183" y="285210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1044"/>
            <p:cNvSpPr/>
            <p:nvPr/>
          </p:nvSpPr>
          <p:spPr>
            <a:xfrm flipV="1">
              <a:off x="3054665" y="285210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1045"/>
            <p:cNvSpPr/>
            <p:nvPr/>
          </p:nvSpPr>
          <p:spPr>
            <a:xfrm flipV="1">
              <a:off x="3167147" y="285210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1046"/>
            <p:cNvSpPr/>
            <p:nvPr/>
          </p:nvSpPr>
          <p:spPr>
            <a:xfrm flipV="1">
              <a:off x="3279629" y="285210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1047"/>
            <p:cNvSpPr/>
            <p:nvPr/>
          </p:nvSpPr>
          <p:spPr>
            <a:xfrm flipV="1">
              <a:off x="917507" y="285210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1048"/>
            <p:cNvSpPr/>
            <p:nvPr/>
          </p:nvSpPr>
          <p:spPr>
            <a:xfrm flipV="1">
              <a:off x="1142471" y="285210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1049"/>
            <p:cNvSpPr/>
            <p:nvPr/>
          </p:nvSpPr>
          <p:spPr>
            <a:xfrm flipV="1">
              <a:off x="1254953" y="285210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1050"/>
            <p:cNvSpPr/>
            <p:nvPr/>
          </p:nvSpPr>
          <p:spPr>
            <a:xfrm flipV="1">
              <a:off x="1479917" y="285210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1051"/>
            <p:cNvSpPr/>
            <p:nvPr/>
          </p:nvSpPr>
          <p:spPr>
            <a:xfrm flipV="1">
              <a:off x="1817363" y="2852107"/>
              <a:ext cx="108000" cy="108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1052"/>
            <p:cNvSpPr/>
            <p:nvPr/>
          </p:nvSpPr>
          <p:spPr>
            <a:xfrm flipV="1">
              <a:off x="2042327" y="285210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1053"/>
            <p:cNvSpPr/>
            <p:nvPr/>
          </p:nvSpPr>
          <p:spPr>
            <a:xfrm flipV="1">
              <a:off x="2154809" y="285210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1054"/>
            <p:cNvSpPr/>
            <p:nvPr/>
          </p:nvSpPr>
          <p:spPr>
            <a:xfrm flipV="1">
              <a:off x="2379773" y="2852107"/>
              <a:ext cx="108000" cy="108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1055"/>
            <p:cNvSpPr/>
            <p:nvPr/>
          </p:nvSpPr>
          <p:spPr>
            <a:xfrm flipV="1">
              <a:off x="2717219" y="285210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1056"/>
            <p:cNvSpPr/>
            <p:nvPr/>
          </p:nvSpPr>
          <p:spPr>
            <a:xfrm flipV="1">
              <a:off x="3392125" y="285210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Rectangle 1057"/>
            <p:cNvSpPr/>
            <p:nvPr/>
          </p:nvSpPr>
          <p:spPr>
            <a:xfrm flipV="1">
              <a:off x="805031" y="274389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Rectangle 1058"/>
            <p:cNvSpPr/>
            <p:nvPr/>
          </p:nvSpPr>
          <p:spPr>
            <a:xfrm flipV="1">
              <a:off x="1029995" y="274389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Rectangle 1059"/>
            <p:cNvSpPr/>
            <p:nvPr/>
          </p:nvSpPr>
          <p:spPr>
            <a:xfrm flipV="1">
              <a:off x="1367441" y="274389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Rectangle 1060"/>
            <p:cNvSpPr/>
            <p:nvPr/>
          </p:nvSpPr>
          <p:spPr>
            <a:xfrm flipV="1">
              <a:off x="1592405" y="274389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Rectangle 1061"/>
            <p:cNvSpPr/>
            <p:nvPr/>
          </p:nvSpPr>
          <p:spPr>
            <a:xfrm flipV="1">
              <a:off x="1704887" y="274389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Rectangle 1062"/>
            <p:cNvSpPr/>
            <p:nvPr/>
          </p:nvSpPr>
          <p:spPr>
            <a:xfrm flipV="1">
              <a:off x="1929851" y="274389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Rectangle 1063"/>
            <p:cNvSpPr/>
            <p:nvPr/>
          </p:nvSpPr>
          <p:spPr>
            <a:xfrm flipV="1">
              <a:off x="2267297" y="274389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Rectangle 1064"/>
            <p:cNvSpPr/>
            <p:nvPr/>
          </p:nvSpPr>
          <p:spPr>
            <a:xfrm flipV="1">
              <a:off x="2492261" y="274389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Rectangle 1065"/>
            <p:cNvSpPr/>
            <p:nvPr/>
          </p:nvSpPr>
          <p:spPr>
            <a:xfrm flipV="1">
              <a:off x="2604743" y="274389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Rectangle 1066"/>
            <p:cNvSpPr/>
            <p:nvPr/>
          </p:nvSpPr>
          <p:spPr>
            <a:xfrm flipV="1">
              <a:off x="2829707" y="274389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Rectangle 1067"/>
            <p:cNvSpPr/>
            <p:nvPr/>
          </p:nvSpPr>
          <p:spPr>
            <a:xfrm flipV="1">
              <a:off x="2942189" y="274389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Rectangle 1068"/>
            <p:cNvSpPr/>
            <p:nvPr/>
          </p:nvSpPr>
          <p:spPr>
            <a:xfrm flipV="1">
              <a:off x="3054671" y="274389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Rectangle 1069"/>
            <p:cNvSpPr/>
            <p:nvPr/>
          </p:nvSpPr>
          <p:spPr>
            <a:xfrm flipV="1">
              <a:off x="3167153" y="274389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Rectangle 1070"/>
            <p:cNvSpPr/>
            <p:nvPr/>
          </p:nvSpPr>
          <p:spPr>
            <a:xfrm flipV="1">
              <a:off x="917513" y="274389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Rectangle 1071"/>
            <p:cNvSpPr/>
            <p:nvPr/>
          </p:nvSpPr>
          <p:spPr>
            <a:xfrm flipV="1">
              <a:off x="1142477" y="274389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Rectangle 1072"/>
            <p:cNvSpPr/>
            <p:nvPr/>
          </p:nvSpPr>
          <p:spPr>
            <a:xfrm flipV="1">
              <a:off x="1254959" y="274389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Rectangle 1073"/>
            <p:cNvSpPr/>
            <p:nvPr/>
          </p:nvSpPr>
          <p:spPr>
            <a:xfrm flipV="1">
              <a:off x="1479923" y="274389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Rectangle 1074"/>
            <p:cNvSpPr/>
            <p:nvPr/>
          </p:nvSpPr>
          <p:spPr>
            <a:xfrm flipV="1">
              <a:off x="1817369" y="274389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Rectangle 1075"/>
            <p:cNvSpPr/>
            <p:nvPr/>
          </p:nvSpPr>
          <p:spPr>
            <a:xfrm flipV="1">
              <a:off x="2042333" y="274389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Rectangle 1076"/>
            <p:cNvSpPr/>
            <p:nvPr/>
          </p:nvSpPr>
          <p:spPr>
            <a:xfrm flipV="1">
              <a:off x="2154815" y="274389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Rectangle 1077"/>
            <p:cNvSpPr/>
            <p:nvPr/>
          </p:nvSpPr>
          <p:spPr>
            <a:xfrm flipV="1">
              <a:off x="2379779" y="274389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Rectangle 1078"/>
            <p:cNvSpPr/>
            <p:nvPr/>
          </p:nvSpPr>
          <p:spPr>
            <a:xfrm flipV="1">
              <a:off x="2717225" y="274389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Rectangle 1079"/>
            <p:cNvSpPr/>
            <p:nvPr/>
          </p:nvSpPr>
          <p:spPr>
            <a:xfrm flipV="1">
              <a:off x="917513" y="263567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Rectangle 1080"/>
            <p:cNvSpPr/>
            <p:nvPr/>
          </p:nvSpPr>
          <p:spPr>
            <a:xfrm flipV="1">
              <a:off x="1254959" y="263567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Rectangle 1081"/>
            <p:cNvSpPr/>
            <p:nvPr/>
          </p:nvSpPr>
          <p:spPr>
            <a:xfrm flipV="1">
              <a:off x="1479923" y="263567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1082"/>
            <p:cNvSpPr/>
            <p:nvPr/>
          </p:nvSpPr>
          <p:spPr>
            <a:xfrm flipV="1">
              <a:off x="1592405" y="263567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Rectangle 1083"/>
            <p:cNvSpPr/>
            <p:nvPr/>
          </p:nvSpPr>
          <p:spPr>
            <a:xfrm flipV="1">
              <a:off x="1817369" y="263567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Rectangle 1084"/>
            <p:cNvSpPr/>
            <p:nvPr/>
          </p:nvSpPr>
          <p:spPr>
            <a:xfrm flipV="1">
              <a:off x="2154815" y="263567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Rectangle 1085"/>
            <p:cNvSpPr/>
            <p:nvPr/>
          </p:nvSpPr>
          <p:spPr>
            <a:xfrm flipV="1">
              <a:off x="2379779" y="263567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Rectangle 1086"/>
            <p:cNvSpPr/>
            <p:nvPr/>
          </p:nvSpPr>
          <p:spPr>
            <a:xfrm flipV="1">
              <a:off x="2492261" y="263567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Rectangle 1087"/>
            <p:cNvSpPr/>
            <p:nvPr/>
          </p:nvSpPr>
          <p:spPr>
            <a:xfrm flipV="1">
              <a:off x="2717225" y="263567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Rectangle 1088"/>
            <p:cNvSpPr/>
            <p:nvPr/>
          </p:nvSpPr>
          <p:spPr>
            <a:xfrm flipV="1">
              <a:off x="2829707" y="263567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Rectangle 1089"/>
            <p:cNvSpPr/>
            <p:nvPr/>
          </p:nvSpPr>
          <p:spPr>
            <a:xfrm flipV="1">
              <a:off x="2942189" y="263567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Rectangle 1090"/>
            <p:cNvSpPr/>
            <p:nvPr/>
          </p:nvSpPr>
          <p:spPr>
            <a:xfrm flipV="1">
              <a:off x="3054671" y="263567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Rectangle 1091"/>
            <p:cNvSpPr/>
            <p:nvPr/>
          </p:nvSpPr>
          <p:spPr>
            <a:xfrm flipV="1">
              <a:off x="1029995" y="263567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Rectangle 1092"/>
            <p:cNvSpPr/>
            <p:nvPr/>
          </p:nvSpPr>
          <p:spPr>
            <a:xfrm flipV="1">
              <a:off x="1142477" y="263567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Rectangle 1093"/>
            <p:cNvSpPr/>
            <p:nvPr/>
          </p:nvSpPr>
          <p:spPr>
            <a:xfrm flipV="1">
              <a:off x="1367441" y="263567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Rectangle 1094"/>
            <p:cNvSpPr/>
            <p:nvPr/>
          </p:nvSpPr>
          <p:spPr>
            <a:xfrm flipV="1">
              <a:off x="1704887" y="263567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Rectangle 1095"/>
            <p:cNvSpPr/>
            <p:nvPr/>
          </p:nvSpPr>
          <p:spPr>
            <a:xfrm flipV="1">
              <a:off x="1929851" y="263567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Rectangle 1096"/>
            <p:cNvSpPr/>
            <p:nvPr/>
          </p:nvSpPr>
          <p:spPr>
            <a:xfrm flipV="1">
              <a:off x="2042333" y="263567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Rectangle 1097"/>
            <p:cNvSpPr/>
            <p:nvPr/>
          </p:nvSpPr>
          <p:spPr>
            <a:xfrm flipV="1">
              <a:off x="2267297" y="263567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Rectangle 1098"/>
            <p:cNvSpPr/>
            <p:nvPr/>
          </p:nvSpPr>
          <p:spPr>
            <a:xfrm flipV="1">
              <a:off x="2604743" y="263567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Rectangle 1099"/>
            <p:cNvSpPr/>
            <p:nvPr/>
          </p:nvSpPr>
          <p:spPr>
            <a:xfrm flipV="1">
              <a:off x="1142477" y="252745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Rectangle 1100"/>
            <p:cNvSpPr/>
            <p:nvPr/>
          </p:nvSpPr>
          <p:spPr>
            <a:xfrm flipV="1">
              <a:off x="1367441" y="252745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Rectangle 1101"/>
            <p:cNvSpPr/>
            <p:nvPr/>
          </p:nvSpPr>
          <p:spPr>
            <a:xfrm flipV="1">
              <a:off x="1479923" y="252745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Rectangle 1102"/>
            <p:cNvSpPr/>
            <p:nvPr/>
          </p:nvSpPr>
          <p:spPr>
            <a:xfrm flipV="1">
              <a:off x="1704887" y="252745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Rectangle 1103"/>
            <p:cNvSpPr/>
            <p:nvPr/>
          </p:nvSpPr>
          <p:spPr>
            <a:xfrm flipV="1">
              <a:off x="2042333" y="252745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Rectangle 1104"/>
            <p:cNvSpPr/>
            <p:nvPr/>
          </p:nvSpPr>
          <p:spPr>
            <a:xfrm flipV="1">
              <a:off x="2267297" y="252745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Rectangle 1105"/>
            <p:cNvSpPr/>
            <p:nvPr/>
          </p:nvSpPr>
          <p:spPr>
            <a:xfrm flipV="1">
              <a:off x="2379779" y="2527459"/>
              <a:ext cx="108000" cy="108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Rectangle 1106"/>
            <p:cNvSpPr/>
            <p:nvPr/>
          </p:nvSpPr>
          <p:spPr>
            <a:xfrm flipV="1">
              <a:off x="2604743" y="252745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Rectangle 1107"/>
            <p:cNvSpPr/>
            <p:nvPr/>
          </p:nvSpPr>
          <p:spPr>
            <a:xfrm flipV="1">
              <a:off x="2717225" y="252745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Rectangle 1108"/>
            <p:cNvSpPr/>
            <p:nvPr/>
          </p:nvSpPr>
          <p:spPr>
            <a:xfrm flipV="1">
              <a:off x="2829707" y="252745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Rectangle 1109"/>
            <p:cNvSpPr/>
            <p:nvPr/>
          </p:nvSpPr>
          <p:spPr>
            <a:xfrm flipV="1">
              <a:off x="2942189" y="252745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Rectangle 1110"/>
            <p:cNvSpPr/>
            <p:nvPr/>
          </p:nvSpPr>
          <p:spPr>
            <a:xfrm flipV="1">
              <a:off x="1029995" y="252745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Rectangle 1111"/>
            <p:cNvSpPr/>
            <p:nvPr/>
          </p:nvSpPr>
          <p:spPr>
            <a:xfrm flipV="1">
              <a:off x="1254959" y="252745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Rectangle 1112"/>
            <p:cNvSpPr/>
            <p:nvPr/>
          </p:nvSpPr>
          <p:spPr>
            <a:xfrm flipV="1">
              <a:off x="1592405" y="252745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Rectangle 1113"/>
            <p:cNvSpPr/>
            <p:nvPr/>
          </p:nvSpPr>
          <p:spPr>
            <a:xfrm flipV="1">
              <a:off x="1817369" y="252745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Rectangle 1114"/>
            <p:cNvSpPr/>
            <p:nvPr/>
          </p:nvSpPr>
          <p:spPr>
            <a:xfrm flipV="1">
              <a:off x="1929851" y="252745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Rectangle 1115"/>
            <p:cNvSpPr/>
            <p:nvPr/>
          </p:nvSpPr>
          <p:spPr>
            <a:xfrm flipV="1">
              <a:off x="2154815" y="252745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Rectangle 1116"/>
            <p:cNvSpPr/>
            <p:nvPr/>
          </p:nvSpPr>
          <p:spPr>
            <a:xfrm flipV="1">
              <a:off x="2492261" y="252745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Rectangle 1117"/>
            <p:cNvSpPr/>
            <p:nvPr/>
          </p:nvSpPr>
          <p:spPr>
            <a:xfrm flipV="1">
              <a:off x="1254959" y="241924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Rectangle 1118"/>
            <p:cNvSpPr/>
            <p:nvPr/>
          </p:nvSpPr>
          <p:spPr>
            <a:xfrm flipV="1">
              <a:off x="1367441" y="241924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Rectangle 1119"/>
            <p:cNvSpPr/>
            <p:nvPr/>
          </p:nvSpPr>
          <p:spPr>
            <a:xfrm flipV="1">
              <a:off x="1592405" y="241924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Rectangle 1120"/>
            <p:cNvSpPr/>
            <p:nvPr/>
          </p:nvSpPr>
          <p:spPr>
            <a:xfrm flipV="1">
              <a:off x="1929851" y="241924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Rectangle 1121"/>
            <p:cNvSpPr/>
            <p:nvPr/>
          </p:nvSpPr>
          <p:spPr>
            <a:xfrm flipV="1">
              <a:off x="2154815" y="241924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Rectangle 1122"/>
            <p:cNvSpPr/>
            <p:nvPr/>
          </p:nvSpPr>
          <p:spPr>
            <a:xfrm flipV="1">
              <a:off x="2267297" y="241924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Rectangle 1123"/>
            <p:cNvSpPr/>
            <p:nvPr/>
          </p:nvSpPr>
          <p:spPr>
            <a:xfrm flipV="1">
              <a:off x="2492261" y="241924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Rectangle 1124"/>
            <p:cNvSpPr/>
            <p:nvPr/>
          </p:nvSpPr>
          <p:spPr>
            <a:xfrm flipV="1">
              <a:off x="2604743" y="241924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Rectangle 1125"/>
            <p:cNvSpPr/>
            <p:nvPr/>
          </p:nvSpPr>
          <p:spPr>
            <a:xfrm flipV="1">
              <a:off x="2717225" y="241924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Rectangle 1126"/>
            <p:cNvSpPr/>
            <p:nvPr/>
          </p:nvSpPr>
          <p:spPr>
            <a:xfrm flipV="1">
              <a:off x="2829707" y="2419243"/>
              <a:ext cx="108000" cy="108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Rectangle 1127"/>
            <p:cNvSpPr/>
            <p:nvPr/>
          </p:nvSpPr>
          <p:spPr>
            <a:xfrm flipV="1">
              <a:off x="1142477" y="241924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Rectangle 1128"/>
            <p:cNvSpPr/>
            <p:nvPr/>
          </p:nvSpPr>
          <p:spPr>
            <a:xfrm flipV="1">
              <a:off x="1479923" y="241924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Rectangle 1129"/>
            <p:cNvSpPr/>
            <p:nvPr/>
          </p:nvSpPr>
          <p:spPr>
            <a:xfrm flipV="1">
              <a:off x="1704887" y="241924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Rectangle 1130"/>
            <p:cNvSpPr/>
            <p:nvPr/>
          </p:nvSpPr>
          <p:spPr>
            <a:xfrm flipV="1">
              <a:off x="1817369" y="241924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Rectangle 1131"/>
            <p:cNvSpPr/>
            <p:nvPr/>
          </p:nvSpPr>
          <p:spPr>
            <a:xfrm flipV="1">
              <a:off x="2042333" y="241924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Rectangle 1132"/>
            <p:cNvSpPr/>
            <p:nvPr/>
          </p:nvSpPr>
          <p:spPr>
            <a:xfrm flipV="1">
              <a:off x="2379779" y="241924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Rectangle 1133"/>
            <p:cNvSpPr/>
            <p:nvPr/>
          </p:nvSpPr>
          <p:spPr>
            <a:xfrm flipV="1">
              <a:off x="1254959" y="231102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Rectangle 1134"/>
            <p:cNvSpPr/>
            <p:nvPr/>
          </p:nvSpPr>
          <p:spPr>
            <a:xfrm flipV="1">
              <a:off x="1479923" y="231102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Rectangle 1135"/>
            <p:cNvSpPr/>
            <p:nvPr/>
          </p:nvSpPr>
          <p:spPr>
            <a:xfrm flipV="1">
              <a:off x="1817369" y="231102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Rectangle 1136"/>
            <p:cNvSpPr/>
            <p:nvPr/>
          </p:nvSpPr>
          <p:spPr>
            <a:xfrm flipV="1">
              <a:off x="2042333" y="231102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Rectangle 1137"/>
            <p:cNvSpPr/>
            <p:nvPr/>
          </p:nvSpPr>
          <p:spPr>
            <a:xfrm flipV="1">
              <a:off x="2154815" y="231102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Rectangle 1138"/>
            <p:cNvSpPr/>
            <p:nvPr/>
          </p:nvSpPr>
          <p:spPr>
            <a:xfrm flipV="1">
              <a:off x="2379779" y="231102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Rectangle 1139"/>
            <p:cNvSpPr/>
            <p:nvPr/>
          </p:nvSpPr>
          <p:spPr>
            <a:xfrm flipV="1">
              <a:off x="2492261" y="231102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Rectangle 1140"/>
            <p:cNvSpPr/>
            <p:nvPr/>
          </p:nvSpPr>
          <p:spPr>
            <a:xfrm flipV="1">
              <a:off x="2604743" y="231102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Rectangle 1141"/>
            <p:cNvSpPr/>
            <p:nvPr/>
          </p:nvSpPr>
          <p:spPr>
            <a:xfrm flipV="1">
              <a:off x="2717225" y="231102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Rectangle 1142"/>
            <p:cNvSpPr/>
            <p:nvPr/>
          </p:nvSpPr>
          <p:spPr>
            <a:xfrm flipV="1">
              <a:off x="1367441" y="231102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Rectangle 1143"/>
            <p:cNvSpPr/>
            <p:nvPr/>
          </p:nvSpPr>
          <p:spPr>
            <a:xfrm flipV="1">
              <a:off x="1592405" y="231102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Rectangle 1144"/>
            <p:cNvSpPr/>
            <p:nvPr/>
          </p:nvSpPr>
          <p:spPr>
            <a:xfrm flipV="1">
              <a:off x="1704887" y="231102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Rectangle 1145"/>
            <p:cNvSpPr/>
            <p:nvPr/>
          </p:nvSpPr>
          <p:spPr>
            <a:xfrm flipV="1">
              <a:off x="1929851" y="231102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Rectangle 1146"/>
            <p:cNvSpPr/>
            <p:nvPr/>
          </p:nvSpPr>
          <p:spPr>
            <a:xfrm flipV="1">
              <a:off x="2267297" y="231102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Rectangle 1147"/>
            <p:cNvSpPr/>
            <p:nvPr/>
          </p:nvSpPr>
          <p:spPr>
            <a:xfrm flipV="1">
              <a:off x="1254959" y="220281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Rectangle 1148"/>
            <p:cNvSpPr/>
            <p:nvPr/>
          </p:nvSpPr>
          <p:spPr>
            <a:xfrm flipV="1">
              <a:off x="1479923" y="220281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Rectangle 1149"/>
            <p:cNvSpPr/>
            <p:nvPr/>
          </p:nvSpPr>
          <p:spPr>
            <a:xfrm flipV="1">
              <a:off x="1817369" y="220281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Rectangle 1150"/>
            <p:cNvSpPr/>
            <p:nvPr/>
          </p:nvSpPr>
          <p:spPr>
            <a:xfrm flipV="1">
              <a:off x="2042333" y="220281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Rectangle 1151"/>
            <p:cNvSpPr/>
            <p:nvPr/>
          </p:nvSpPr>
          <p:spPr>
            <a:xfrm flipV="1">
              <a:off x="2154815" y="220281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Rectangle 1152"/>
            <p:cNvSpPr/>
            <p:nvPr/>
          </p:nvSpPr>
          <p:spPr>
            <a:xfrm flipV="1">
              <a:off x="2379779" y="220281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Rectangle 1153"/>
            <p:cNvSpPr/>
            <p:nvPr/>
          </p:nvSpPr>
          <p:spPr>
            <a:xfrm flipV="1">
              <a:off x="2492261" y="220281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Rectangle 1154"/>
            <p:cNvSpPr/>
            <p:nvPr/>
          </p:nvSpPr>
          <p:spPr>
            <a:xfrm flipV="1">
              <a:off x="2604743" y="220281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Rectangle 1155"/>
            <p:cNvSpPr/>
            <p:nvPr/>
          </p:nvSpPr>
          <p:spPr>
            <a:xfrm flipV="1">
              <a:off x="2717225" y="220281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Rectangle 1156"/>
            <p:cNvSpPr/>
            <p:nvPr/>
          </p:nvSpPr>
          <p:spPr>
            <a:xfrm flipV="1">
              <a:off x="1367441" y="220281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Rectangle 1157"/>
            <p:cNvSpPr/>
            <p:nvPr/>
          </p:nvSpPr>
          <p:spPr>
            <a:xfrm flipV="1">
              <a:off x="1592405" y="220281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Rectangle 1158"/>
            <p:cNvSpPr/>
            <p:nvPr/>
          </p:nvSpPr>
          <p:spPr>
            <a:xfrm flipV="1">
              <a:off x="1704887" y="220281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Rectangle 1159"/>
            <p:cNvSpPr/>
            <p:nvPr/>
          </p:nvSpPr>
          <p:spPr>
            <a:xfrm flipV="1">
              <a:off x="1929851" y="2202811"/>
              <a:ext cx="108000" cy="108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Rectangle 1160"/>
            <p:cNvSpPr/>
            <p:nvPr/>
          </p:nvSpPr>
          <p:spPr>
            <a:xfrm flipV="1">
              <a:off x="2267297" y="220281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Rectangle 1161"/>
            <p:cNvSpPr/>
            <p:nvPr/>
          </p:nvSpPr>
          <p:spPr>
            <a:xfrm flipV="1">
              <a:off x="1367441" y="209459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Rectangle 1162"/>
            <p:cNvSpPr/>
            <p:nvPr/>
          </p:nvSpPr>
          <p:spPr>
            <a:xfrm flipV="1">
              <a:off x="1704887" y="209459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Rectangle 1163"/>
            <p:cNvSpPr/>
            <p:nvPr/>
          </p:nvSpPr>
          <p:spPr>
            <a:xfrm flipV="1">
              <a:off x="1929851" y="209459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Rectangle 1164"/>
            <p:cNvSpPr/>
            <p:nvPr/>
          </p:nvSpPr>
          <p:spPr>
            <a:xfrm flipV="1">
              <a:off x="2042333" y="209459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Rectangle 1165"/>
            <p:cNvSpPr/>
            <p:nvPr/>
          </p:nvSpPr>
          <p:spPr>
            <a:xfrm flipV="1">
              <a:off x="2267297" y="209459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Rectangle 1166"/>
            <p:cNvSpPr/>
            <p:nvPr/>
          </p:nvSpPr>
          <p:spPr>
            <a:xfrm flipV="1">
              <a:off x="2379779" y="2094595"/>
              <a:ext cx="108000" cy="108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Rectangle 1167"/>
            <p:cNvSpPr/>
            <p:nvPr/>
          </p:nvSpPr>
          <p:spPr>
            <a:xfrm flipV="1">
              <a:off x="2492261" y="209459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Rectangle 1168"/>
            <p:cNvSpPr/>
            <p:nvPr/>
          </p:nvSpPr>
          <p:spPr>
            <a:xfrm flipV="1">
              <a:off x="2604743" y="209459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Rectangle 1169"/>
            <p:cNvSpPr/>
            <p:nvPr/>
          </p:nvSpPr>
          <p:spPr>
            <a:xfrm flipV="1">
              <a:off x="1479923" y="2094595"/>
              <a:ext cx="108000" cy="108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Rectangle 1170"/>
            <p:cNvSpPr/>
            <p:nvPr/>
          </p:nvSpPr>
          <p:spPr>
            <a:xfrm flipV="1">
              <a:off x="1592405" y="209459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Rectangle 1171"/>
            <p:cNvSpPr/>
            <p:nvPr/>
          </p:nvSpPr>
          <p:spPr>
            <a:xfrm flipV="1">
              <a:off x="1817369" y="209459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Rectangle 1172"/>
            <p:cNvSpPr/>
            <p:nvPr/>
          </p:nvSpPr>
          <p:spPr>
            <a:xfrm flipV="1">
              <a:off x="2154815" y="209459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Rectangle 1173"/>
            <p:cNvSpPr/>
            <p:nvPr/>
          </p:nvSpPr>
          <p:spPr>
            <a:xfrm flipV="1">
              <a:off x="1367441" y="198637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Rectangle 1174"/>
            <p:cNvSpPr/>
            <p:nvPr/>
          </p:nvSpPr>
          <p:spPr>
            <a:xfrm flipV="1">
              <a:off x="1704887" y="198637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Rectangle 1175"/>
            <p:cNvSpPr/>
            <p:nvPr/>
          </p:nvSpPr>
          <p:spPr>
            <a:xfrm flipV="1">
              <a:off x="1929851" y="198637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Rectangle 1176"/>
            <p:cNvSpPr/>
            <p:nvPr/>
          </p:nvSpPr>
          <p:spPr>
            <a:xfrm flipV="1">
              <a:off x="2042333" y="198637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Rectangle 1177"/>
            <p:cNvSpPr/>
            <p:nvPr/>
          </p:nvSpPr>
          <p:spPr>
            <a:xfrm flipV="1">
              <a:off x="2267297" y="198637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Rectangle 1178"/>
            <p:cNvSpPr/>
            <p:nvPr/>
          </p:nvSpPr>
          <p:spPr>
            <a:xfrm flipV="1">
              <a:off x="2379779" y="198637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Rectangle 1179"/>
            <p:cNvSpPr/>
            <p:nvPr/>
          </p:nvSpPr>
          <p:spPr>
            <a:xfrm flipV="1">
              <a:off x="2492261" y="198637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Rectangle 1180"/>
            <p:cNvSpPr/>
            <p:nvPr/>
          </p:nvSpPr>
          <p:spPr>
            <a:xfrm flipV="1">
              <a:off x="2604743" y="198637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Rectangle 1181"/>
            <p:cNvSpPr/>
            <p:nvPr/>
          </p:nvSpPr>
          <p:spPr>
            <a:xfrm flipV="1">
              <a:off x="1479923" y="198637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Rectangle 1182"/>
            <p:cNvSpPr/>
            <p:nvPr/>
          </p:nvSpPr>
          <p:spPr>
            <a:xfrm flipV="1">
              <a:off x="1592405" y="198637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Rectangle 1183"/>
            <p:cNvSpPr/>
            <p:nvPr/>
          </p:nvSpPr>
          <p:spPr>
            <a:xfrm flipV="1">
              <a:off x="1817369" y="198637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Rectangle 1184"/>
            <p:cNvSpPr/>
            <p:nvPr/>
          </p:nvSpPr>
          <p:spPr>
            <a:xfrm flipV="1">
              <a:off x="2154815" y="198637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Rectangle 1185"/>
            <p:cNvSpPr/>
            <p:nvPr/>
          </p:nvSpPr>
          <p:spPr>
            <a:xfrm flipV="1">
              <a:off x="1592405" y="1878163"/>
              <a:ext cx="108000" cy="108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Rectangle 1186"/>
            <p:cNvSpPr/>
            <p:nvPr/>
          </p:nvSpPr>
          <p:spPr>
            <a:xfrm flipV="1">
              <a:off x="1817369" y="187816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Rectangle 1187"/>
            <p:cNvSpPr/>
            <p:nvPr/>
          </p:nvSpPr>
          <p:spPr>
            <a:xfrm flipV="1">
              <a:off x="1929851" y="187816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Rectangle 1188"/>
            <p:cNvSpPr/>
            <p:nvPr/>
          </p:nvSpPr>
          <p:spPr>
            <a:xfrm flipV="1">
              <a:off x="2154815" y="187816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Rectangle 1189"/>
            <p:cNvSpPr/>
            <p:nvPr/>
          </p:nvSpPr>
          <p:spPr>
            <a:xfrm flipV="1">
              <a:off x="2267297" y="187816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Rectangle 1190"/>
            <p:cNvSpPr/>
            <p:nvPr/>
          </p:nvSpPr>
          <p:spPr>
            <a:xfrm flipV="1">
              <a:off x="2379779" y="187816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Rectangle 1191"/>
            <p:cNvSpPr/>
            <p:nvPr/>
          </p:nvSpPr>
          <p:spPr>
            <a:xfrm flipV="1">
              <a:off x="2492261" y="187816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Rectangle 1192"/>
            <p:cNvSpPr/>
            <p:nvPr/>
          </p:nvSpPr>
          <p:spPr>
            <a:xfrm flipV="1">
              <a:off x="1479923" y="187816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Rectangle 1193"/>
            <p:cNvSpPr/>
            <p:nvPr/>
          </p:nvSpPr>
          <p:spPr>
            <a:xfrm flipV="1">
              <a:off x="1704887" y="187816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Rectangle 1194"/>
            <p:cNvSpPr/>
            <p:nvPr/>
          </p:nvSpPr>
          <p:spPr>
            <a:xfrm flipV="1">
              <a:off x="2042333" y="187816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Rectangle 1195"/>
            <p:cNvSpPr/>
            <p:nvPr/>
          </p:nvSpPr>
          <p:spPr>
            <a:xfrm flipV="1">
              <a:off x="1592405" y="176994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Rectangle 1196"/>
            <p:cNvSpPr/>
            <p:nvPr/>
          </p:nvSpPr>
          <p:spPr>
            <a:xfrm flipV="1">
              <a:off x="1817369" y="176994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Rectangle 1197"/>
            <p:cNvSpPr/>
            <p:nvPr/>
          </p:nvSpPr>
          <p:spPr>
            <a:xfrm flipV="1">
              <a:off x="1929851" y="176994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Rectangle 1198"/>
            <p:cNvSpPr/>
            <p:nvPr/>
          </p:nvSpPr>
          <p:spPr>
            <a:xfrm flipV="1">
              <a:off x="2154815" y="176994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Rectangle 1199"/>
            <p:cNvSpPr/>
            <p:nvPr/>
          </p:nvSpPr>
          <p:spPr>
            <a:xfrm flipV="1">
              <a:off x="2267297" y="176994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Rectangle 1200"/>
            <p:cNvSpPr/>
            <p:nvPr/>
          </p:nvSpPr>
          <p:spPr>
            <a:xfrm flipV="1">
              <a:off x="2379779" y="176994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Rectangle 1201"/>
            <p:cNvSpPr/>
            <p:nvPr/>
          </p:nvSpPr>
          <p:spPr>
            <a:xfrm flipV="1">
              <a:off x="2492261" y="1769947"/>
              <a:ext cx="108000" cy="108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Rectangle 1202"/>
            <p:cNvSpPr/>
            <p:nvPr/>
          </p:nvSpPr>
          <p:spPr>
            <a:xfrm flipV="1">
              <a:off x="1479923" y="176994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Rectangle 1203"/>
            <p:cNvSpPr/>
            <p:nvPr/>
          </p:nvSpPr>
          <p:spPr>
            <a:xfrm flipV="1">
              <a:off x="1704887" y="176994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Rectangle 1204"/>
            <p:cNvSpPr/>
            <p:nvPr/>
          </p:nvSpPr>
          <p:spPr>
            <a:xfrm flipV="1">
              <a:off x="2042333" y="1769947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Rectangle 1205"/>
            <p:cNvSpPr/>
            <p:nvPr/>
          </p:nvSpPr>
          <p:spPr>
            <a:xfrm flipV="1">
              <a:off x="1704887" y="166173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Rectangle 1206"/>
            <p:cNvSpPr/>
            <p:nvPr/>
          </p:nvSpPr>
          <p:spPr>
            <a:xfrm flipV="1">
              <a:off x="1817369" y="166173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Rectangle 1207"/>
            <p:cNvSpPr/>
            <p:nvPr/>
          </p:nvSpPr>
          <p:spPr>
            <a:xfrm flipV="1">
              <a:off x="2042333" y="166173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Rectangle 1208"/>
            <p:cNvSpPr/>
            <p:nvPr/>
          </p:nvSpPr>
          <p:spPr>
            <a:xfrm flipV="1">
              <a:off x="2154815" y="166173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Rectangle 1209"/>
            <p:cNvSpPr/>
            <p:nvPr/>
          </p:nvSpPr>
          <p:spPr>
            <a:xfrm flipV="1">
              <a:off x="2267297" y="166173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Rectangle 1210"/>
            <p:cNvSpPr/>
            <p:nvPr/>
          </p:nvSpPr>
          <p:spPr>
            <a:xfrm flipV="1">
              <a:off x="2379779" y="166173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Rectangle 1211"/>
            <p:cNvSpPr/>
            <p:nvPr/>
          </p:nvSpPr>
          <p:spPr>
            <a:xfrm flipV="1">
              <a:off x="1592405" y="166173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Rectangle 1212"/>
            <p:cNvSpPr/>
            <p:nvPr/>
          </p:nvSpPr>
          <p:spPr>
            <a:xfrm flipV="1">
              <a:off x="1929851" y="1661731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Rectangle 1213"/>
            <p:cNvSpPr/>
            <p:nvPr/>
          </p:nvSpPr>
          <p:spPr>
            <a:xfrm flipV="1">
              <a:off x="1704887" y="155351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Rectangle 1214"/>
            <p:cNvSpPr/>
            <p:nvPr/>
          </p:nvSpPr>
          <p:spPr>
            <a:xfrm flipV="1">
              <a:off x="1929851" y="155351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Rectangle 1215"/>
            <p:cNvSpPr/>
            <p:nvPr/>
          </p:nvSpPr>
          <p:spPr>
            <a:xfrm flipV="1">
              <a:off x="2042333" y="155351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Rectangle 1216"/>
            <p:cNvSpPr/>
            <p:nvPr/>
          </p:nvSpPr>
          <p:spPr>
            <a:xfrm flipV="1">
              <a:off x="2154815" y="155351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Rectangle 1217"/>
            <p:cNvSpPr/>
            <p:nvPr/>
          </p:nvSpPr>
          <p:spPr>
            <a:xfrm flipV="1">
              <a:off x="2267297" y="155351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Rectangle 1218"/>
            <p:cNvSpPr/>
            <p:nvPr/>
          </p:nvSpPr>
          <p:spPr>
            <a:xfrm flipV="1">
              <a:off x="1817369" y="1553515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Rectangle 1219"/>
            <p:cNvSpPr/>
            <p:nvPr/>
          </p:nvSpPr>
          <p:spPr>
            <a:xfrm flipV="1">
              <a:off x="1704887" y="144529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Rectangle 1220"/>
            <p:cNvSpPr/>
            <p:nvPr/>
          </p:nvSpPr>
          <p:spPr>
            <a:xfrm flipV="1">
              <a:off x="1929851" y="144529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Rectangle 1221"/>
            <p:cNvSpPr/>
            <p:nvPr/>
          </p:nvSpPr>
          <p:spPr>
            <a:xfrm flipV="1">
              <a:off x="2042333" y="144529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Rectangle 1222"/>
            <p:cNvSpPr/>
            <p:nvPr/>
          </p:nvSpPr>
          <p:spPr>
            <a:xfrm flipV="1">
              <a:off x="2154815" y="144529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Rectangle 1223"/>
            <p:cNvSpPr/>
            <p:nvPr/>
          </p:nvSpPr>
          <p:spPr>
            <a:xfrm flipV="1">
              <a:off x="2267297" y="144529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Rectangle 1224"/>
            <p:cNvSpPr/>
            <p:nvPr/>
          </p:nvSpPr>
          <p:spPr>
            <a:xfrm flipV="1">
              <a:off x="1817369" y="1445299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Rectangle 1225"/>
            <p:cNvSpPr/>
            <p:nvPr/>
          </p:nvSpPr>
          <p:spPr>
            <a:xfrm flipV="1">
              <a:off x="1817369" y="133708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Rectangle 1226"/>
            <p:cNvSpPr/>
            <p:nvPr/>
          </p:nvSpPr>
          <p:spPr>
            <a:xfrm flipV="1">
              <a:off x="1929851" y="133708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Rectangle 1227"/>
            <p:cNvSpPr/>
            <p:nvPr/>
          </p:nvSpPr>
          <p:spPr>
            <a:xfrm flipV="1">
              <a:off x="2042333" y="133708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Rectangle 1228"/>
            <p:cNvSpPr/>
            <p:nvPr/>
          </p:nvSpPr>
          <p:spPr>
            <a:xfrm flipV="1">
              <a:off x="2154815" y="1337083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Rectangle 1229"/>
            <p:cNvSpPr/>
            <p:nvPr/>
          </p:nvSpPr>
          <p:spPr>
            <a:xfrm flipV="1">
              <a:off x="1929851" y="1228874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Rectangle 1230"/>
            <p:cNvSpPr/>
            <p:nvPr/>
          </p:nvSpPr>
          <p:spPr>
            <a:xfrm flipV="1">
              <a:off x="2042333" y="1228874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3" name="Group 422"/>
            <p:cNvGrpSpPr/>
            <p:nvPr/>
          </p:nvGrpSpPr>
          <p:grpSpPr>
            <a:xfrm>
              <a:off x="1793483" y="2975787"/>
              <a:ext cx="828000" cy="360000"/>
              <a:chOff x="4126875" y="5908168"/>
              <a:chExt cx="1080000" cy="360000"/>
            </a:xfrm>
          </p:grpSpPr>
          <p:cxnSp>
            <p:nvCxnSpPr>
              <p:cNvPr id="424" name="Straight Connector 423"/>
              <p:cNvCxnSpPr/>
              <p:nvPr/>
            </p:nvCxnSpPr>
            <p:spPr>
              <a:xfrm>
                <a:off x="4126875" y="6088168"/>
                <a:ext cx="10800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4666875" y="5908168"/>
                <a:ext cx="0" cy="36000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580061" y="3659525"/>
            <a:ext cx="2990524" cy="2973893"/>
            <a:chOff x="580061" y="3659525"/>
            <a:chExt cx="2990524" cy="2973893"/>
          </a:xfrm>
        </p:grpSpPr>
        <p:sp>
          <p:nvSpPr>
            <p:cNvPr id="831" name="Rectangle 830"/>
            <p:cNvSpPr/>
            <p:nvPr/>
          </p:nvSpPr>
          <p:spPr>
            <a:xfrm flipV="1">
              <a:off x="580061" y="528275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 flipV="1">
              <a:off x="692543" y="528275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 flipV="1">
              <a:off x="805025" y="528275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 flipV="1">
              <a:off x="1029989" y="528275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 flipV="1">
              <a:off x="1367435" y="528275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 flipV="1">
              <a:off x="1592399" y="528275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 flipV="1">
              <a:off x="1704881" y="528275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 flipV="1">
              <a:off x="1929845" y="528275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 flipV="1">
              <a:off x="2267291" y="528275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Rectangle 839"/>
            <p:cNvSpPr/>
            <p:nvPr/>
          </p:nvSpPr>
          <p:spPr>
            <a:xfrm flipV="1">
              <a:off x="2492255" y="528275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Rectangle 840"/>
            <p:cNvSpPr/>
            <p:nvPr/>
          </p:nvSpPr>
          <p:spPr>
            <a:xfrm flipV="1">
              <a:off x="2604737" y="528275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Rectangle 841"/>
            <p:cNvSpPr/>
            <p:nvPr/>
          </p:nvSpPr>
          <p:spPr>
            <a:xfrm flipV="1">
              <a:off x="2829701" y="528275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Rectangle 842"/>
            <p:cNvSpPr/>
            <p:nvPr/>
          </p:nvSpPr>
          <p:spPr>
            <a:xfrm flipV="1">
              <a:off x="2942183" y="528275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Rectangle 843"/>
            <p:cNvSpPr/>
            <p:nvPr/>
          </p:nvSpPr>
          <p:spPr>
            <a:xfrm flipV="1">
              <a:off x="3054665" y="528275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Rectangle 844"/>
            <p:cNvSpPr/>
            <p:nvPr/>
          </p:nvSpPr>
          <p:spPr>
            <a:xfrm flipV="1">
              <a:off x="3167147" y="528275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/>
            <p:cNvSpPr/>
            <p:nvPr/>
          </p:nvSpPr>
          <p:spPr>
            <a:xfrm flipV="1">
              <a:off x="3279629" y="528275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Rectangle 846"/>
            <p:cNvSpPr/>
            <p:nvPr/>
          </p:nvSpPr>
          <p:spPr>
            <a:xfrm flipV="1">
              <a:off x="917507" y="528275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Rectangle 847"/>
            <p:cNvSpPr/>
            <p:nvPr/>
          </p:nvSpPr>
          <p:spPr>
            <a:xfrm flipV="1">
              <a:off x="1142471" y="528275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Rectangle 848"/>
            <p:cNvSpPr/>
            <p:nvPr/>
          </p:nvSpPr>
          <p:spPr>
            <a:xfrm flipV="1">
              <a:off x="1254953" y="528275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Rectangle 849"/>
            <p:cNvSpPr/>
            <p:nvPr/>
          </p:nvSpPr>
          <p:spPr>
            <a:xfrm flipV="1">
              <a:off x="1479917" y="528275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Rectangle 850"/>
            <p:cNvSpPr/>
            <p:nvPr/>
          </p:nvSpPr>
          <p:spPr>
            <a:xfrm flipV="1">
              <a:off x="1817363" y="528275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Rectangle 851"/>
            <p:cNvSpPr/>
            <p:nvPr/>
          </p:nvSpPr>
          <p:spPr>
            <a:xfrm flipV="1">
              <a:off x="2042327" y="528275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Rectangle 852"/>
            <p:cNvSpPr/>
            <p:nvPr/>
          </p:nvSpPr>
          <p:spPr>
            <a:xfrm flipV="1">
              <a:off x="2154809" y="528275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Rectangle 853"/>
            <p:cNvSpPr/>
            <p:nvPr/>
          </p:nvSpPr>
          <p:spPr>
            <a:xfrm flipV="1">
              <a:off x="2379773" y="528275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Rectangle 854"/>
            <p:cNvSpPr/>
            <p:nvPr/>
          </p:nvSpPr>
          <p:spPr>
            <a:xfrm flipV="1">
              <a:off x="2717219" y="528275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Rectangle 855"/>
            <p:cNvSpPr/>
            <p:nvPr/>
          </p:nvSpPr>
          <p:spPr>
            <a:xfrm flipV="1">
              <a:off x="3392125" y="528275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Rectangle 856"/>
            <p:cNvSpPr/>
            <p:nvPr/>
          </p:nvSpPr>
          <p:spPr>
            <a:xfrm flipV="1">
              <a:off x="805031" y="517454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Rectangle 857"/>
            <p:cNvSpPr/>
            <p:nvPr/>
          </p:nvSpPr>
          <p:spPr>
            <a:xfrm flipV="1">
              <a:off x="1029995" y="517454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Rectangle 858"/>
            <p:cNvSpPr/>
            <p:nvPr/>
          </p:nvSpPr>
          <p:spPr>
            <a:xfrm flipV="1">
              <a:off x="1367441" y="517454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Rectangle 859"/>
            <p:cNvSpPr/>
            <p:nvPr/>
          </p:nvSpPr>
          <p:spPr>
            <a:xfrm flipV="1">
              <a:off x="1592405" y="517454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Rectangle 860"/>
            <p:cNvSpPr/>
            <p:nvPr/>
          </p:nvSpPr>
          <p:spPr>
            <a:xfrm flipV="1">
              <a:off x="1704887" y="517454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Rectangle 861"/>
            <p:cNvSpPr/>
            <p:nvPr/>
          </p:nvSpPr>
          <p:spPr>
            <a:xfrm flipV="1">
              <a:off x="1929851" y="517454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Rectangle 862"/>
            <p:cNvSpPr/>
            <p:nvPr/>
          </p:nvSpPr>
          <p:spPr>
            <a:xfrm flipV="1">
              <a:off x="2267297" y="517454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Rectangle 863"/>
            <p:cNvSpPr/>
            <p:nvPr/>
          </p:nvSpPr>
          <p:spPr>
            <a:xfrm flipV="1">
              <a:off x="2492261" y="517454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Rectangle 864"/>
            <p:cNvSpPr/>
            <p:nvPr/>
          </p:nvSpPr>
          <p:spPr>
            <a:xfrm flipV="1">
              <a:off x="2604743" y="517454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Rectangle 865"/>
            <p:cNvSpPr/>
            <p:nvPr/>
          </p:nvSpPr>
          <p:spPr>
            <a:xfrm flipV="1">
              <a:off x="2829707" y="5174542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Rectangle 866"/>
            <p:cNvSpPr/>
            <p:nvPr/>
          </p:nvSpPr>
          <p:spPr>
            <a:xfrm flipV="1">
              <a:off x="2942189" y="517454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Rectangle 867"/>
            <p:cNvSpPr/>
            <p:nvPr/>
          </p:nvSpPr>
          <p:spPr>
            <a:xfrm flipV="1">
              <a:off x="3054671" y="517454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Rectangle 868"/>
            <p:cNvSpPr/>
            <p:nvPr/>
          </p:nvSpPr>
          <p:spPr>
            <a:xfrm flipV="1">
              <a:off x="3167153" y="517454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Rectangle 869"/>
            <p:cNvSpPr/>
            <p:nvPr/>
          </p:nvSpPr>
          <p:spPr>
            <a:xfrm flipV="1">
              <a:off x="917513" y="517454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Rectangle 870"/>
            <p:cNvSpPr/>
            <p:nvPr/>
          </p:nvSpPr>
          <p:spPr>
            <a:xfrm flipV="1">
              <a:off x="1142477" y="517454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Rectangle 871"/>
            <p:cNvSpPr/>
            <p:nvPr/>
          </p:nvSpPr>
          <p:spPr>
            <a:xfrm flipV="1">
              <a:off x="1254959" y="517454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Rectangle 872"/>
            <p:cNvSpPr/>
            <p:nvPr/>
          </p:nvSpPr>
          <p:spPr>
            <a:xfrm flipV="1">
              <a:off x="1479923" y="517454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Rectangle 873"/>
            <p:cNvSpPr/>
            <p:nvPr/>
          </p:nvSpPr>
          <p:spPr>
            <a:xfrm flipV="1">
              <a:off x="1817369" y="517454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Rectangle 874"/>
            <p:cNvSpPr/>
            <p:nvPr/>
          </p:nvSpPr>
          <p:spPr>
            <a:xfrm flipV="1">
              <a:off x="2042333" y="517454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Rectangle 875"/>
            <p:cNvSpPr/>
            <p:nvPr/>
          </p:nvSpPr>
          <p:spPr>
            <a:xfrm flipV="1">
              <a:off x="2154815" y="517454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Rectangle 876"/>
            <p:cNvSpPr/>
            <p:nvPr/>
          </p:nvSpPr>
          <p:spPr>
            <a:xfrm flipV="1">
              <a:off x="2379779" y="517454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Rectangle 877"/>
            <p:cNvSpPr/>
            <p:nvPr/>
          </p:nvSpPr>
          <p:spPr>
            <a:xfrm flipV="1">
              <a:off x="2717225" y="517454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Rectangle 878"/>
            <p:cNvSpPr/>
            <p:nvPr/>
          </p:nvSpPr>
          <p:spPr>
            <a:xfrm flipV="1">
              <a:off x="917513" y="506632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Rectangle 879"/>
            <p:cNvSpPr/>
            <p:nvPr/>
          </p:nvSpPr>
          <p:spPr>
            <a:xfrm flipV="1">
              <a:off x="1254959" y="506632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Rectangle 880"/>
            <p:cNvSpPr/>
            <p:nvPr/>
          </p:nvSpPr>
          <p:spPr>
            <a:xfrm flipV="1">
              <a:off x="1479923" y="506632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Rectangle 881"/>
            <p:cNvSpPr/>
            <p:nvPr/>
          </p:nvSpPr>
          <p:spPr>
            <a:xfrm flipV="1">
              <a:off x="1592405" y="506632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Rectangle 882"/>
            <p:cNvSpPr/>
            <p:nvPr/>
          </p:nvSpPr>
          <p:spPr>
            <a:xfrm flipV="1">
              <a:off x="1817369" y="506632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Rectangle 883"/>
            <p:cNvSpPr/>
            <p:nvPr/>
          </p:nvSpPr>
          <p:spPr>
            <a:xfrm flipV="1">
              <a:off x="2154815" y="506632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Rectangle 884"/>
            <p:cNvSpPr/>
            <p:nvPr/>
          </p:nvSpPr>
          <p:spPr>
            <a:xfrm flipV="1">
              <a:off x="2379779" y="506632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Rectangle 885"/>
            <p:cNvSpPr/>
            <p:nvPr/>
          </p:nvSpPr>
          <p:spPr>
            <a:xfrm flipV="1">
              <a:off x="2492261" y="506632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Rectangle 886"/>
            <p:cNvSpPr/>
            <p:nvPr/>
          </p:nvSpPr>
          <p:spPr>
            <a:xfrm flipV="1">
              <a:off x="2717225" y="506632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Rectangle 887"/>
            <p:cNvSpPr/>
            <p:nvPr/>
          </p:nvSpPr>
          <p:spPr>
            <a:xfrm flipV="1">
              <a:off x="2829707" y="506632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Rectangle 888"/>
            <p:cNvSpPr/>
            <p:nvPr/>
          </p:nvSpPr>
          <p:spPr>
            <a:xfrm flipV="1">
              <a:off x="2942189" y="506632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Rectangle 889"/>
            <p:cNvSpPr/>
            <p:nvPr/>
          </p:nvSpPr>
          <p:spPr>
            <a:xfrm flipV="1">
              <a:off x="3054671" y="506632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Rectangle 890"/>
            <p:cNvSpPr/>
            <p:nvPr/>
          </p:nvSpPr>
          <p:spPr>
            <a:xfrm flipV="1">
              <a:off x="1029995" y="506632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Rectangle 891"/>
            <p:cNvSpPr/>
            <p:nvPr/>
          </p:nvSpPr>
          <p:spPr>
            <a:xfrm flipV="1">
              <a:off x="1142477" y="506632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Rectangle 892"/>
            <p:cNvSpPr/>
            <p:nvPr/>
          </p:nvSpPr>
          <p:spPr>
            <a:xfrm flipV="1">
              <a:off x="1367441" y="506632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Rectangle 893"/>
            <p:cNvSpPr/>
            <p:nvPr/>
          </p:nvSpPr>
          <p:spPr>
            <a:xfrm flipV="1">
              <a:off x="1704887" y="506632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Rectangle 894"/>
            <p:cNvSpPr/>
            <p:nvPr/>
          </p:nvSpPr>
          <p:spPr>
            <a:xfrm flipV="1">
              <a:off x="1929851" y="5066326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Rectangle 895"/>
            <p:cNvSpPr/>
            <p:nvPr/>
          </p:nvSpPr>
          <p:spPr>
            <a:xfrm flipV="1">
              <a:off x="2042333" y="506632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Rectangle 896"/>
            <p:cNvSpPr/>
            <p:nvPr/>
          </p:nvSpPr>
          <p:spPr>
            <a:xfrm flipV="1">
              <a:off x="2267297" y="506632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Rectangle 897"/>
            <p:cNvSpPr/>
            <p:nvPr/>
          </p:nvSpPr>
          <p:spPr>
            <a:xfrm flipV="1">
              <a:off x="2604743" y="506632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Rectangle 898"/>
            <p:cNvSpPr/>
            <p:nvPr/>
          </p:nvSpPr>
          <p:spPr>
            <a:xfrm flipV="1">
              <a:off x="1142477" y="495811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Rectangle 899"/>
            <p:cNvSpPr/>
            <p:nvPr/>
          </p:nvSpPr>
          <p:spPr>
            <a:xfrm flipV="1">
              <a:off x="1367441" y="495811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Rectangle 900"/>
            <p:cNvSpPr/>
            <p:nvPr/>
          </p:nvSpPr>
          <p:spPr>
            <a:xfrm flipV="1">
              <a:off x="1479923" y="495811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Rectangle 901"/>
            <p:cNvSpPr/>
            <p:nvPr/>
          </p:nvSpPr>
          <p:spPr>
            <a:xfrm flipV="1">
              <a:off x="1704887" y="495811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Rectangle 902"/>
            <p:cNvSpPr/>
            <p:nvPr/>
          </p:nvSpPr>
          <p:spPr>
            <a:xfrm flipV="1">
              <a:off x="2042333" y="4958110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Rectangle 903"/>
            <p:cNvSpPr/>
            <p:nvPr/>
          </p:nvSpPr>
          <p:spPr>
            <a:xfrm flipV="1">
              <a:off x="2267297" y="495811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Rectangle 904"/>
            <p:cNvSpPr/>
            <p:nvPr/>
          </p:nvSpPr>
          <p:spPr>
            <a:xfrm flipV="1">
              <a:off x="2379779" y="495811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Rectangle 905"/>
            <p:cNvSpPr/>
            <p:nvPr/>
          </p:nvSpPr>
          <p:spPr>
            <a:xfrm flipV="1">
              <a:off x="2604743" y="495811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Rectangle 906"/>
            <p:cNvSpPr/>
            <p:nvPr/>
          </p:nvSpPr>
          <p:spPr>
            <a:xfrm flipV="1">
              <a:off x="2717225" y="495811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Rectangle 907"/>
            <p:cNvSpPr/>
            <p:nvPr/>
          </p:nvSpPr>
          <p:spPr>
            <a:xfrm flipV="1">
              <a:off x="2829707" y="495811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Rectangle 908"/>
            <p:cNvSpPr/>
            <p:nvPr/>
          </p:nvSpPr>
          <p:spPr>
            <a:xfrm flipV="1">
              <a:off x="2942189" y="495811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Rectangle 909"/>
            <p:cNvSpPr/>
            <p:nvPr/>
          </p:nvSpPr>
          <p:spPr>
            <a:xfrm flipV="1">
              <a:off x="1029995" y="495811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Rectangle 910"/>
            <p:cNvSpPr/>
            <p:nvPr/>
          </p:nvSpPr>
          <p:spPr>
            <a:xfrm flipV="1">
              <a:off x="1254959" y="495811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Rectangle 911"/>
            <p:cNvSpPr/>
            <p:nvPr/>
          </p:nvSpPr>
          <p:spPr>
            <a:xfrm flipV="1">
              <a:off x="1592405" y="495811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Rectangle 912"/>
            <p:cNvSpPr/>
            <p:nvPr/>
          </p:nvSpPr>
          <p:spPr>
            <a:xfrm flipV="1">
              <a:off x="1817369" y="495811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Rectangle 913"/>
            <p:cNvSpPr/>
            <p:nvPr/>
          </p:nvSpPr>
          <p:spPr>
            <a:xfrm flipV="1">
              <a:off x="1929851" y="495811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Rectangle 914"/>
            <p:cNvSpPr/>
            <p:nvPr/>
          </p:nvSpPr>
          <p:spPr>
            <a:xfrm flipV="1">
              <a:off x="2154815" y="495811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Rectangle 915"/>
            <p:cNvSpPr/>
            <p:nvPr/>
          </p:nvSpPr>
          <p:spPr>
            <a:xfrm flipV="1">
              <a:off x="2492261" y="495811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Rectangle 916"/>
            <p:cNvSpPr/>
            <p:nvPr/>
          </p:nvSpPr>
          <p:spPr>
            <a:xfrm flipV="1">
              <a:off x="1254959" y="484989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Rectangle 917"/>
            <p:cNvSpPr/>
            <p:nvPr/>
          </p:nvSpPr>
          <p:spPr>
            <a:xfrm flipV="1">
              <a:off x="1367441" y="484989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Rectangle 918"/>
            <p:cNvSpPr/>
            <p:nvPr/>
          </p:nvSpPr>
          <p:spPr>
            <a:xfrm flipV="1">
              <a:off x="1592405" y="484989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Rectangle 919"/>
            <p:cNvSpPr/>
            <p:nvPr/>
          </p:nvSpPr>
          <p:spPr>
            <a:xfrm flipV="1">
              <a:off x="1929851" y="484989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Rectangle 920"/>
            <p:cNvSpPr/>
            <p:nvPr/>
          </p:nvSpPr>
          <p:spPr>
            <a:xfrm flipV="1">
              <a:off x="2154815" y="484989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Rectangle 921"/>
            <p:cNvSpPr/>
            <p:nvPr/>
          </p:nvSpPr>
          <p:spPr>
            <a:xfrm flipV="1">
              <a:off x="2267297" y="484989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Rectangle 922"/>
            <p:cNvSpPr/>
            <p:nvPr/>
          </p:nvSpPr>
          <p:spPr>
            <a:xfrm flipV="1">
              <a:off x="2492261" y="484989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Rectangle 923"/>
            <p:cNvSpPr/>
            <p:nvPr/>
          </p:nvSpPr>
          <p:spPr>
            <a:xfrm flipV="1">
              <a:off x="2604743" y="484989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Rectangle 924"/>
            <p:cNvSpPr/>
            <p:nvPr/>
          </p:nvSpPr>
          <p:spPr>
            <a:xfrm flipV="1">
              <a:off x="2717225" y="484989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Rectangle 925"/>
            <p:cNvSpPr/>
            <p:nvPr/>
          </p:nvSpPr>
          <p:spPr>
            <a:xfrm flipV="1">
              <a:off x="2829707" y="484989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Rectangle 926"/>
            <p:cNvSpPr/>
            <p:nvPr/>
          </p:nvSpPr>
          <p:spPr>
            <a:xfrm flipV="1">
              <a:off x="1142477" y="484989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Rectangle 927"/>
            <p:cNvSpPr/>
            <p:nvPr/>
          </p:nvSpPr>
          <p:spPr>
            <a:xfrm flipV="1">
              <a:off x="1479923" y="4849894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Rectangle 928"/>
            <p:cNvSpPr/>
            <p:nvPr/>
          </p:nvSpPr>
          <p:spPr>
            <a:xfrm flipV="1">
              <a:off x="1704887" y="484989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Rectangle 929"/>
            <p:cNvSpPr/>
            <p:nvPr/>
          </p:nvSpPr>
          <p:spPr>
            <a:xfrm flipV="1">
              <a:off x="1817369" y="484989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Rectangle 930"/>
            <p:cNvSpPr/>
            <p:nvPr/>
          </p:nvSpPr>
          <p:spPr>
            <a:xfrm flipV="1">
              <a:off x="2042333" y="484989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Rectangle 931"/>
            <p:cNvSpPr/>
            <p:nvPr/>
          </p:nvSpPr>
          <p:spPr>
            <a:xfrm flipV="1">
              <a:off x="2379779" y="484989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Rectangle 932"/>
            <p:cNvSpPr/>
            <p:nvPr/>
          </p:nvSpPr>
          <p:spPr>
            <a:xfrm flipV="1">
              <a:off x="1254959" y="474167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Rectangle 933"/>
            <p:cNvSpPr/>
            <p:nvPr/>
          </p:nvSpPr>
          <p:spPr>
            <a:xfrm flipV="1">
              <a:off x="1479923" y="474167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Rectangle 934"/>
            <p:cNvSpPr/>
            <p:nvPr/>
          </p:nvSpPr>
          <p:spPr>
            <a:xfrm flipV="1">
              <a:off x="1817369" y="474167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Rectangle 935"/>
            <p:cNvSpPr/>
            <p:nvPr/>
          </p:nvSpPr>
          <p:spPr>
            <a:xfrm flipV="1">
              <a:off x="2042333" y="474167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Rectangle 936"/>
            <p:cNvSpPr/>
            <p:nvPr/>
          </p:nvSpPr>
          <p:spPr>
            <a:xfrm flipV="1">
              <a:off x="2154815" y="474167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Rectangle 937"/>
            <p:cNvSpPr/>
            <p:nvPr/>
          </p:nvSpPr>
          <p:spPr>
            <a:xfrm flipV="1">
              <a:off x="2379779" y="474167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Rectangle 938"/>
            <p:cNvSpPr/>
            <p:nvPr/>
          </p:nvSpPr>
          <p:spPr>
            <a:xfrm flipV="1">
              <a:off x="2492261" y="474167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Rectangle 939"/>
            <p:cNvSpPr/>
            <p:nvPr/>
          </p:nvSpPr>
          <p:spPr>
            <a:xfrm flipV="1">
              <a:off x="2604743" y="474167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Rectangle 940"/>
            <p:cNvSpPr/>
            <p:nvPr/>
          </p:nvSpPr>
          <p:spPr>
            <a:xfrm flipV="1">
              <a:off x="2717225" y="474167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Rectangle 941"/>
            <p:cNvSpPr/>
            <p:nvPr/>
          </p:nvSpPr>
          <p:spPr>
            <a:xfrm flipV="1">
              <a:off x="1367441" y="474167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Rectangle 942"/>
            <p:cNvSpPr/>
            <p:nvPr/>
          </p:nvSpPr>
          <p:spPr>
            <a:xfrm flipV="1">
              <a:off x="1592405" y="474167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Rectangle 943"/>
            <p:cNvSpPr/>
            <p:nvPr/>
          </p:nvSpPr>
          <p:spPr>
            <a:xfrm flipV="1">
              <a:off x="1704887" y="4741678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Rectangle 944"/>
            <p:cNvSpPr/>
            <p:nvPr/>
          </p:nvSpPr>
          <p:spPr>
            <a:xfrm flipV="1">
              <a:off x="1929851" y="4741678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Rectangle 945"/>
            <p:cNvSpPr/>
            <p:nvPr/>
          </p:nvSpPr>
          <p:spPr>
            <a:xfrm flipV="1">
              <a:off x="2267297" y="474167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Rectangle 946"/>
            <p:cNvSpPr/>
            <p:nvPr/>
          </p:nvSpPr>
          <p:spPr>
            <a:xfrm flipV="1">
              <a:off x="1254959" y="463346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Rectangle 947"/>
            <p:cNvSpPr/>
            <p:nvPr/>
          </p:nvSpPr>
          <p:spPr>
            <a:xfrm flipV="1">
              <a:off x="1479923" y="463346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Rectangle 948"/>
            <p:cNvSpPr/>
            <p:nvPr/>
          </p:nvSpPr>
          <p:spPr>
            <a:xfrm flipV="1">
              <a:off x="1817369" y="463346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Rectangle 949"/>
            <p:cNvSpPr/>
            <p:nvPr/>
          </p:nvSpPr>
          <p:spPr>
            <a:xfrm flipV="1">
              <a:off x="2042333" y="463346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/>
            <p:cNvSpPr/>
            <p:nvPr/>
          </p:nvSpPr>
          <p:spPr>
            <a:xfrm flipV="1">
              <a:off x="2154815" y="463346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Rectangle 951"/>
            <p:cNvSpPr/>
            <p:nvPr/>
          </p:nvSpPr>
          <p:spPr>
            <a:xfrm flipV="1">
              <a:off x="2379779" y="463346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Rectangle 952"/>
            <p:cNvSpPr/>
            <p:nvPr/>
          </p:nvSpPr>
          <p:spPr>
            <a:xfrm flipV="1">
              <a:off x="2492261" y="463346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Rectangle 953"/>
            <p:cNvSpPr/>
            <p:nvPr/>
          </p:nvSpPr>
          <p:spPr>
            <a:xfrm flipV="1">
              <a:off x="2604743" y="463346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Rectangle 954"/>
            <p:cNvSpPr/>
            <p:nvPr/>
          </p:nvSpPr>
          <p:spPr>
            <a:xfrm flipV="1">
              <a:off x="2717225" y="463346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Rectangle 955"/>
            <p:cNvSpPr/>
            <p:nvPr/>
          </p:nvSpPr>
          <p:spPr>
            <a:xfrm flipV="1">
              <a:off x="1367441" y="463346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Rectangle 956"/>
            <p:cNvSpPr/>
            <p:nvPr/>
          </p:nvSpPr>
          <p:spPr>
            <a:xfrm flipV="1">
              <a:off x="1592405" y="463346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Rectangle 957"/>
            <p:cNvSpPr/>
            <p:nvPr/>
          </p:nvSpPr>
          <p:spPr>
            <a:xfrm flipV="1">
              <a:off x="1704887" y="4633462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Rectangle 958"/>
            <p:cNvSpPr/>
            <p:nvPr/>
          </p:nvSpPr>
          <p:spPr>
            <a:xfrm flipV="1">
              <a:off x="1929851" y="463346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Rectangle 959"/>
            <p:cNvSpPr/>
            <p:nvPr/>
          </p:nvSpPr>
          <p:spPr>
            <a:xfrm flipV="1">
              <a:off x="2267297" y="463346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Rectangle 960"/>
            <p:cNvSpPr/>
            <p:nvPr/>
          </p:nvSpPr>
          <p:spPr>
            <a:xfrm flipV="1">
              <a:off x="1367441" y="452524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Rectangle 961"/>
            <p:cNvSpPr/>
            <p:nvPr/>
          </p:nvSpPr>
          <p:spPr>
            <a:xfrm flipV="1">
              <a:off x="1704887" y="452524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Rectangle 962"/>
            <p:cNvSpPr/>
            <p:nvPr/>
          </p:nvSpPr>
          <p:spPr>
            <a:xfrm flipV="1">
              <a:off x="1929851" y="452524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Rectangle 963"/>
            <p:cNvSpPr/>
            <p:nvPr/>
          </p:nvSpPr>
          <p:spPr>
            <a:xfrm flipV="1">
              <a:off x="2042333" y="452524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Rectangle 964"/>
            <p:cNvSpPr/>
            <p:nvPr/>
          </p:nvSpPr>
          <p:spPr>
            <a:xfrm flipV="1">
              <a:off x="2267297" y="452524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Rectangle 965"/>
            <p:cNvSpPr/>
            <p:nvPr/>
          </p:nvSpPr>
          <p:spPr>
            <a:xfrm flipV="1">
              <a:off x="2379779" y="452524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Rectangle 966"/>
            <p:cNvSpPr/>
            <p:nvPr/>
          </p:nvSpPr>
          <p:spPr>
            <a:xfrm flipV="1">
              <a:off x="2492261" y="452524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Rectangle 967"/>
            <p:cNvSpPr/>
            <p:nvPr/>
          </p:nvSpPr>
          <p:spPr>
            <a:xfrm flipV="1">
              <a:off x="2604743" y="452524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Rectangle 968"/>
            <p:cNvSpPr/>
            <p:nvPr/>
          </p:nvSpPr>
          <p:spPr>
            <a:xfrm flipV="1">
              <a:off x="1479923" y="452524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Rectangle 969"/>
            <p:cNvSpPr/>
            <p:nvPr/>
          </p:nvSpPr>
          <p:spPr>
            <a:xfrm flipV="1">
              <a:off x="1592405" y="452524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Rectangle 970"/>
            <p:cNvSpPr/>
            <p:nvPr/>
          </p:nvSpPr>
          <p:spPr>
            <a:xfrm flipV="1">
              <a:off x="1817369" y="452524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Rectangle 971"/>
            <p:cNvSpPr/>
            <p:nvPr/>
          </p:nvSpPr>
          <p:spPr>
            <a:xfrm flipV="1">
              <a:off x="2154815" y="452524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Rectangle 972"/>
            <p:cNvSpPr/>
            <p:nvPr/>
          </p:nvSpPr>
          <p:spPr>
            <a:xfrm flipV="1">
              <a:off x="1367441" y="441703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Rectangle 973"/>
            <p:cNvSpPr/>
            <p:nvPr/>
          </p:nvSpPr>
          <p:spPr>
            <a:xfrm flipV="1">
              <a:off x="1704887" y="441703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Rectangle 974"/>
            <p:cNvSpPr/>
            <p:nvPr/>
          </p:nvSpPr>
          <p:spPr>
            <a:xfrm flipV="1">
              <a:off x="1929851" y="441703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Rectangle 975"/>
            <p:cNvSpPr/>
            <p:nvPr/>
          </p:nvSpPr>
          <p:spPr>
            <a:xfrm flipV="1">
              <a:off x="2042333" y="441703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Rectangle 976"/>
            <p:cNvSpPr/>
            <p:nvPr/>
          </p:nvSpPr>
          <p:spPr>
            <a:xfrm flipV="1">
              <a:off x="2267297" y="441703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Rectangle 977"/>
            <p:cNvSpPr/>
            <p:nvPr/>
          </p:nvSpPr>
          <p:spPr>
            <a:xfrm flipV="1">
              <a:off x="2379779" y="441703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Rectangle 978"/>
            <p:cNvSpPr/>
            <p:nvPr/>
          </p:nvSpPr>
          <p:spPr>
            <a:xfrm flipV="1">
              <a:off x="2492261" y="441703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Rectangle 979"/>
            <p:cNvSpPr/>
            <p:nvPr/>
          </p:nvSpPr>
          <p:spPr>
            <a:xfrm flipV="1">
              <a:off x="2604743" y="441703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Rectangle 980"/>
            <p:cNvSpPr/>
            <p:nvPr/>
          </p:nvSpPr>
          <p:spPr>
            <a:xfrm flipV="1">
              <a:off x="1479923" y="441703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Rectangle 981"/>
            <p:cNvSpPr/>
            <p:nvPr/>
          </p:nvSpPr>
          <p:spPr>
            <a:xfrm flipV="1">
              <a:off x="1592405" y="441703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Rectangle 982"/>
            <p:cNvSpPr/>
            <p:nvPr/>
          </p:nvSpPr>
          <p:spPr>
            <a:xfrm flipV="1">
              <a:off x="1817369" y="441703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Rectangle 983"/>
            <p:cNvSpPr/>
            <p:nvPr/>
          </p:nvSpPr>
          <p:spPr>
            <a:xfrm flipV="1">
              <a:off x="2154815" y="441703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Rectangle 984"/>
            <p:cNvSpPr/>
            <p:nvPr/>
          </p:nvSpPr>
          <p:spPr>
            <a:xfrm flipV="1">
              <a:off x="1592405" y="4308814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Rectangle 985"/>
            <p:cNvSpPr/>
            <p:nvPr/>
          </p:nvSpPr>
          <p:spPr>
            <a:xfrm flipV="1">
              <a:off x="1817369" y="430881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Rectangle 986"/>
            <p:cNvSpPr/>
            <p:nvPr/>
          </p:nvSpPr>
          <p:spPr>
            <a:xfrm flipV="1">
              <a:off x="1929851" y="430881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Rectangle 987"/>
            <p:cNvSpPr/>
            <p:nvPr/>
          </p:nvSpPr>
          <p:spPr>
            <a:xfrm flipV="1">
              <a:off x="2154815" y="430881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Rectangle 988"/>
            <p:cNvSpPr/>
            <p:nvPr/>
          </p:nvSpPr>
          <p:spPr>
            <a:xfrm flipV="1">
              <a:off x="2267297" y="430881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Rectangle 989"/>
            <p:cNvSpPr/>
            <p:nvPr/>
          </p:nvSpPr>
          <p:spPr>
            <a:xfrm flipV="1">
              <a:off x="2379779" y="430881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Rectangle 990"/>
            <p:cNvSpPr/>
            <p:nvPr/>
          </p:nvSpPr>
          <p:spPr>
            <a:xfrm flipV="1">
              <a:off x="2492261" y="4308814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Rectangle 991"/>
            <p:cNvSpPr/>
            <p:nvPr/>
          </p:nvSpPr>
          <p:spPr>
            <a:xfrm flipV="1">
              <a:off x="1479923" y="430881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Rectangle 992"/>
            <p:cNvSpPr/>
            <p:nvPr/>
          </p:nvSpPr>
          <p:spPr>
            <a:xfrm flipV="1">
              <a:off x="1704887" y="430881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Rectangle 993"/>
            <p:cNvSpPr/>
            <p:nvPr/>
          </p:nvSpPr>
          <p:spPr>
            <a:xfrm flipV="1">
              <a:off x="2042333" y="430881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Rectangle 994"/>
            <p:cNvSpPr/>
            <p:nvPr/>
          </p:nvSpPr>
          <p:spPr>
            <a:xfrm flipV="1">
              <a:off x="1592405" y="420059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Rectangle 995"/>
            <p:cNvSpPr/>
            <p:nvPr/>
          </p:nvSpPr>
          <p:spPr>
            <a:xfrm flipV="1">
              <a:off x="1817369" y="420059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Rectangle 996"/>
            <p:cNvSpPr/>
            <p:nvPr/>
          </p:nvSpPr>
          <p:spPr>
            <a:xfrm flipV="1">
              <a:off x="1929851" y="420059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Rectangle 997"/>
            <p:cNvSpPr/>
            <p:nvPr/>
          </p:nvSpPr>
          <p:spPr>
            <a:xfrm flipV="1">
              <a:off x="2154815" y="420059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Rectangle 998"/>
            <p:cNvSpPr/>
            <p:nvPr/>
          </p:nvSpPr>
          <p:spPr>
            <a:xfrm flipV="1">
              <a:off x="2267297" y="420059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Rectangle 999"/>
            <p:cNvSpPr/>
            <p:nvPr/>
          </p:nvSpPr>
          <p:spPr>
            <a:xfrm flipV="1">
              <a:off x="2379779" y="420059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Rectangle 1000"/>
            <p:cNvSpPr/>
            <p:nvPr/>
          </p:nvSpPr>
          <p:spPr>
            <a:xfrm flipV="1">
              <a:off x="2492261" y="420059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Rectangle 1001"/>
            <p:cNvSpPr/>
            <p:nvPr/>
          </p:nvSpPr>
          <p:spPr>
            <a:xfrm flipV="1">
              <a:off x="1479923" y="4200598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Rectangle 1002"/>
            <p:cNvSpPr/>
            <p:nvPr/>
          </p:nvSpPr>
          <p:spPr>
            <a:xfrm flipV="1">
              <a:off x="1704887" y="420059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Rectangle 1003"/>
            <p:cNvSpPr/>
            <p:nvPr/>
          </p:nvSpPr>
          <p:spPr>
            <a:xfrm flipV="1">
              <a:off x="2042333" y="4200598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Rectangle 1004"/>
            <p:cNvSpPr/>
            <p:nvPr/>
          </p:nvSpPr>
          <p:spPr>
            <a:xfrm flipV="1">
              <a:off x="1704887" y="409238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Rectangle 1005"/>
            <p:cNvSpPr/>
            <p:nvPr/>
          </p:nvSpPr>
          <p:spPr>
            <a:xfrm flipV="1">
              <a:off x="1817369" y="409238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Rectangle 1006"/>
            <p:cNvSpPr/>
            <p:nvPr/>
          </p:nvSpPr>
          <p:spPr>
            <a:xfrm flipV="1">
              <a:off x="2042333" y="409238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Rectangle 1007"/>
            <p:cNvSpPr/>
            <p:nvPr/>
          </p:nvSpPr>
          <p:spPr>
            <a:xfrm flipV="1">
              <a:off x="2154815" y="409238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Rectangle 1008"/>
            <p:cNvSpPr/>
            <p:nvPr/>
          </p:nvSpPr>
          <p:spPr>
            <a:xfrm flipV="1">
              <a:off x="2267297" y="409238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Rectangle 1009"/>
            <p:cNvSpPr/>
            <p:nvPr/>
          </p:nvSpPr>
          <p:spPr>
            <a:xfrm flipV="1">
              <a:off x="2379779" y="409238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Rectangle 1010"/>
            <p:cNvSpPr/>
            <p:nvPr/>
          </p:nvSpPr>
          <p:spPr>
            <a:xfrm flipV="1">
              <a:off x="1592405" y="409238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Rectangle 1011"/>
            <p:cNvSpPr/>
            <p:nvPr/>
          </p:nvSpPr>
          <p:spPr>
            <a:xfrm flipV="1">
              <a:off x="1929851" y="4092382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Rectangle 1012"/>
            <p:cNvSpPr/>
            <p:nvPr/>
          </p:nvSpPr>
          <p:spPr>
            <a:xfrm flipV="1">
              <a:off x="1704887" y="398416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Rectangle 1013"/>
            <p:cNvSpPr/>
            <p:nvPr/>
          </p:nvSpPr>
          <p:spPr>
            <a:xfrm flipV="1">
              <a:off x="1929851" y="398416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Rectangle 1014"/>
            <p:cNvSpPr/>
            <p:nvPr/>
          </p:nvSpPr>
          <p:spPr>
            <a:xfrm flipV="1">
              <a:off x="2042333" y="398416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Rectangle 1015"/>
            <p:cNvSpPr/>
            <p:nvPr/>
          </p:nvSpPr>
          <p:spPr>
            <a:xfrm flipV="1">
              <a:off x="2154815" y="398416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Rectangle 1016"/>
            <p:cNvSpPr/>
            <p:nvPr/>
          </p:nvSpPr>
          <p:spPr>
            <a:xfrm flipV="1">
              <a:off x="2267297" y="398416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Rectangle 1017"/>
            <p:cNvSpPr/>
            <p:nvPr/>
          </p:nvSpPr>
          <p:spPr>
            <a:xfrm flipV="1">
              <a:off x="1817369" y="3984166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Rectangle 1018"/>
            <p:cNvSpPr/>
            <p:nvPr/>
          </p:nvSpPr>
          <p:spPr>
            <a:xfrm flipV="1">
              <a:off x="1704887" y="387595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Rectangle 1019"/>
            <p:cNvSpPr/>
            <p:nvPr/>
          </p:nvSpPr>
          <p:spPr>
            <a:xfrm flipV="1">
              <a:off x="1929851" y="387595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Rectangle 1020"/>
            <p:cNvSpPr/>
            <p:nvPr/>
          </p:nvSpPr>
          <p:spPr>
            <a:xfrm flipV="1">
              <a:off x="2042333" y="387595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Rectangle 1021"/>
            <p:cNvSpPr/>
            <p:nvPr/>
          </p:nvSpPr>
          <p:spPr>
            <a:xfrm flipV="1">
              <a:off x="2154815" y="387595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Rectangle 1022"/>
            <p:cNvSpPr/>
            <p:nvPr/>
          </p:nvSpPr>
          <p:spPr>
            <a:xfrm flipV="1">
              <a:off x="2267297" y="387595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Rectangle 1023"/>
            <p:cNvSpPr/>
            <p:nvPr/>
          </p:nvSpPr>
          <p:spPr>
            <a:xfrm flipV="1">
              <a:off x="1817369" y="3875950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Rectangle 1024"/>
            <p:cNvSpPr/>
            <p:nvPr/>
          </p:nvSpPr>
          <p:spPr>
            <a:xfrm flipV="1">
              <a:off x="1817369" y="376773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Rectangle 1025"/>
            <p:cNvSpPr/>
            <p:nvPr/>
          </p:nvSpPr>
          <p:spPr>
            <a:xfrm flipV="1">
              <a:off x="1929851" y="376773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Rectangle 1026"/>
            <p:cNvSpPr/>
            <p:nvPr/>
          </p:nvSpPr>
          <p:spPr>
            <a:xfrm flipV="1">
              <a:off x="2042333" y="376773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Rectangle 1027"/>
            <p:cNvSpPr/>
            <p:nvPr/>
          </p:nvSpPr>
          <p:spPr>
            <a:xfrm flipV="1">
              <a:off x="2154815" y="3767734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Rectangle 1028"/>
            <p:cNvSpPr/>
            <p:nvPr/>
          </p:nvSpPr>
          <p:spPr>
            <a:xfrm flipV="1">
              <a:off x="1929851" y="3659525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Rectangle 1029"/>
            <p:cNvSpPr/>
            <p:nvPr/>
          </p:nvSpPr>
          <p:spPr>
            <a:xfrm flipV="1">
              <a:off x="2042333" y="3659525"/>
              <a:ext cx="108000" cy="10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495601" y="6045229"/>
              <a:ext cx="1080000" cy="360000"/>
              <a:chOff x="4126875" y="5908168"/>
              <a:chExt cx="1080000" cy="360000"/>
            </a:xfrm>
          </p:grpSpPr>
          <p:cxnSp>
            <p:nvCxnSpPr>
              <p:cNvPr id="1235" name="Straight Connector 1234"/>
              <p:cNvCxnSpPr/>
              <p:nvPr/>
            </p:nvCxnSpPr>
            <p:spPr>
              <a:xfrm>
                <a:off x="4126875" y="6088168"/>
                <a:ext cx="10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6" name="Straight Connector 1235"/>
              <p:cNvCxnSpPr/>
              <p:nvPr/>
            </p:nvCxnSpPr>
            <p:spPr>
              <a:xfrm>
                <a:off x="4666875" y="5908168"/>
                <a:ext cx="0" cy="36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6" name="TextBox 1245"/>
            <p:cNvSpPr txBox="1"/>
            <p:nvPr/>
          </p:nvSpPr>
          <p:spPr>
            <a:xfrm>
              <a:off x="1711804" y="6294864"/>
              <a:ext cx="656750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mean</a:t>
              </a:r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2531819" y="6030947"/>
              <a:ext cx="1038766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+1 </a:t>
              </a:r>
              <a:r>
                <a:rPr lang="en-US" sz="1600" dirty="0" err="1" smtClean="0"/>
                <a:t>st.</a:t>
              </a:r>
              <a:r>
                <a:rPr lang="en-US" sz="1600" dirty="0" smtClean="0"/>
                <a:t> dev.</a:t>
              </a:r>
            </a:p>
          </p:txBody>
        </p:sp>
        <p:grpSp>
          <p:nvGrpSpPr>
            <p:cNvPr id="426" name="Group 425"/>
            <p:cNvGrpSpPr/>
            <p:nvPr/>
          </p:nvGrpSpPr>
          <p:grpSpPr>
            <a:xfrm>
              <a:off x="1576554" y="5401774"/>
              <a:ext cx="792000" cy="360000"/>
              <a:chOff x="4126875" y="5908168"/>
              <a:chExt cx="1080000" cy="360000"/>
            </a:xfrm>
          </p:grpSpPr>
          <p:cxnSp>
            <p:nvCxnSpPr>
              <p:cNvPr id="427" name="Straight Connector 426"/>
              <p:cNvCxnSpPr/>
              <p:nvPr/>
            </p:nvCxnSpPr>
            <p:spPr>
              <a:xfrm>
                <a:off x="4126875" y="6088168"/>
                <a:ext cx="108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/>
              <p:nvPr/>
            </p:nvCxnSpPr>
            <p:spPr>
              <a:xfrm>
                <a:off x="4666875" y="5908168"/>
                <a:ext cx="0" cy="360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4468135" y="2310811"/>
            <a:ext cx="415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Difference in means = </a:t>
            </a:r>
            <a:r>
              <a:rPr lang="en-US" dirty="0" smtClean="0">
                <a:solidFill>
                  <a:srgbClr val="0000FF"/>
                </a:solidFill>
              </a:rPr>
              <a:t>0.30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(</a:t>
            </a:r>
            <a:r>
              <a:rPr lang="en-US" dirty="0" smtClean="0">
                <a:solidFill>
                  <a:srgbClr val="FF0000"/>
                </a:solidFill>
              </a:rPr>
              <a:t>-0.14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= 0.44</a:t>
            </a:r>
            <a:endParaRPr lang="en-US" dirty="0"/>
          </a:p>
        </p:txBody>
      </p:sp>
      <p:sp>
        <p:nvSpPr>
          <p:cNvPr id="430" name="TextBox 429"/>
          <p:cNvSpPr txBox="1"/>
          <p:nvPr/>
        </p:nvSpPr>
        <p:spPr>
          <a:xfrm>
            <a:off x="4468135" y="3001626"/>
            <a:ext cx="2050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T-test P-value= 0.21</a:t>
            </a:r>
          </a:p>
        </p:txBody>
      </p:sp>
      <p:sp>
        <p:nvSpPr>
          <p:cNvPr id="417" name="Title 1"/>
          <p:cNvSpPr>
            <a:spLocks noGrp="1"/>
          </p:cNvSpPr>
          <p:nvPr>
            <p:ph type="title"/>
          </p:nvPr>
        </p:nvSpPr>
        <p:spPr>
          <a:xfrm>
            <a:off x="0" y="94080"/>
            <a:ext cx="8229600" cy="78618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One example comparing 2 samples from one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7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Rectangle 830"/>
          <p:cNvSpPr/>
          <p:nvPr/>
        </p:nvSpPr>
        <p:spPr>
          <a:xfrm flipV="1">
            <a:off x="580061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2" name="Rectangle 831"/>
          <p:cNvSpPr/>
          <p:nvPr/>
        </p:nvSpPr>
        <p:spPr>
          <a:xfrm flipV="1">
            <a:off x="692543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Rectangle 832"/>
          <p:cNvSpPr/>
          <p:nvPr/>
        </p:nvSpPr>
        <p:spPr>
          <a:xfrm flipV="1">
            <a:off x="805025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4" name="Rectangle 833"/>
          <p:cNvSpPr/>
          <p:nvPr/>
        </p:nvSpPr>
        <p:spPr>
          <a:xfrm flipV="1">
            <a:off x="1029989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Rectangle 834"/>
          <p:cNvSpPr/>
          <p:nvPr/>
        </p:nvSpPr>
        <p:spPr>
          <a:xfrm flipV="1">
            <a:off x="1367435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6" name="Rectangle 835"/>
          <p:cNvSpPr/>
          <p:nvPr/>
        </p:nvSpPr>
        <p:spPr>
          <a:xfrm flipV="1">
            <a:off x="1592399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7" name="Rectangle 836"/>
          <p:cNvSpPr/>
          <p:nvPr/>
        </p:nvSpPr>
        <p:spPr>
          <a:xfrm flipV="1">
            <a:off x="1704881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8" name="Rectangle 837"/>
          <p:cNvSpPr/>
          <p:nvPr/>
        </p:nvSpPr>
        <p:spPr>
          <a:xfrm flipV="1">
            <a:off x="1929845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" name="Rectangle 838"/>
          <p:cNvSpPr/>
          <p:nvPr/>
        </p:nvSpPr>
        <p:spPr>
          <a:xfrm flipV="1">
            <a:off x="2267291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Rectangle 839"/>
          <p:cNvSpPr/>
          <p:nvPr/>
        </p:nvSpPr>
        <p:spPr>
          <a:xfrm flipV="1">
            <a:off x="2492255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1" name="Rectangle 840"/>
          <p:cNvSpPr/>
          <p:nvPr/>
        </p:nvSpPr>
        <p:spPr>
          <a:xfrm flipV="1">
            <a:off x="2604737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Rectangle 841"/>
          <p:cNvSpPr/>
          <p:nvPr/>
        </p:nvSpPr>
        <p:spPr>
          <a:xfrm flipV="1">
            <a:off x="2829701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Rectangle 842"/>
          <p:cNvSpPr/>
          <p:nvPr/>
        </p:nvSpPr>
        <p:spPr>
          <a:xfrm flipV="1">
            <a:off x="2942183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4" name="Rectangle 843"/>
          <p:cNvSpPr/>
          <p:nvPr/>
        </p:nvSpPr>
        <p:spPr>
          <a:xfrm flipV="1">
            <a:off x="3054665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5" name="Rectangle 844"/>
          <p:cNvSpPr/>
          <p:nvPr/>
        </p:nvSpPr>
        <p:spPr>
          <a:xfrm flipV="1">
            <a:off x="3167147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6" name="Rectangle 845"/>
          <p:cNvSpPr/>
          <p:nvPr/>
        </p:nvSpPr>
        <p:spPr>
          <a:xfrm flipV="1">
            <a:off x="3279629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7" name="Rectangle 846"/>
          <p:cNvSpPr/>
          <p:nvPr/>
        </p:nvSpPr>
        <p:spPr>
          <a:xfrm flipV="1">
            <a:off x="917507" y="5282758"/>
            <a:ext cx="108000" cy="108000"/>
          </a:xfrm>
          <a:prstGeom prst="rect">
            <a:avLst/>
          </a:prstGeom>
          <a:solidFill>
            <a:srgbClr val="FFB504"/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8" name="Rectangle 847"/>
          <p:cNvSpPr/>
          <p:nvPr/>
        </p:nvSpPr>
        <p:spPr>
          <a:xfrm flipV="1">
            <a:off x="1142471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" name="Rectangle 848"/>
          <p:cNvSpPr/>
          <p:nvPr/>
        </p:nvSpPr>
        <p:spPr>
          <a:xfrm flipV="1">
            <a:off x="1254953" y="5282758"/>
            <a:ext cx="108000" cy="108000"/>
          </a:xfrm>
          <a:prstGeom prst="rect">
            <a:avLst/>
          </a:prstGeom>
          <a:solidFill>
            <a:srgbClr val="FFB504"/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0" name="Rectangle 849"/>
          <p:cNvSpPr/>
          <p:nvPr/>
        </p:nvSpPr>
        <p:spPr>
          <a:xfrm flipV="1">
            <a:off x="1479917" y="5282758"/>
            <a:ext cx="108000" cy="108000"/>
          </a:xfrm>
          <a:prstGeom prst="rect">
            <a:avLst/>
          </a:prstGeom>
          <a:solidFill>
            <a:srgbClr val="FFB504"/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1" name="Rectangle 850"/>
          <p:cNvSpPr/>
          <p:nvPr/>
        </p:nvSpPr>
        <p:spPr>
          <a:xfrm flipV="1">
            <a:off x="1817363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2" name="Rectangle 851"/>
          <p:cNvSpPr/>
          <p:nvPr/>
        </p:nvSpPr>
        <p:spPr>
          <a:xfrm flipV="1">
            <a:off x="2042327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3" name="Rectangle 852"/>
          <p:cNvSpPr/>
          <p:nvPr/>
        </p:nvSpPr>
        <p:spPr>
          <a:xfrm flipV="1">
            <a:off x="2154809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4" name="Rectangle 853"/>
          <p:cNvSpPr/>
          <p:nvPr/>
        </p:nvSpPr>
        <p:spPr>
          <a:xfrm flipV="1">
            <a:off x="2379773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5" name="Rectangle 854"/>
          <p:cNvSpPr/>
          <p:nvPr/>
        </p:nvSpPr>
        <p:spPr>
          <a:xfrm flipV="1">
            <a:off x="2717219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6" name="Rectangle 855"/>
          <p:cNvSpPr/>
          <p:nvPr/>
        </p:nvSpPr>
        <p:spPr>
          <a:xfrm flipV="1">
            <a:off x="3392125" y="528275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7" name="Rectangle 856"/>
          <p:cNvSpPr/>
          <p:nvPr/>
        </p:nvSpPr>
        <p:spPr>
          <a:xfrm flipV="1">
            <a:off x="805031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8" name="Rectangle 857"/>
          <p:cNvSpPr/>
          <p:nvPr/>
        </p:nvSpPr>
        <p:spPr>
          <a:xfrm flipV="1">
            <a:off x="1029995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9" name="Rectangle 858"/>
          <p:cNvSpPr/>
          <p:nvPr/>
        </p:nvSpPr>
        <p:spPr>
          <a:xfrm flipV="1">
            <a:off x="1367441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" name="Rectangle 859"/>
          <p:cNvSpPr/>
          <p:nvPr/>
        </p:nvSpPr>
        <p:spPr>
          <a:xfrm flipV="1">
            <a:off x="1592405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1" name="Rectangle 860"/>
          <p:cNvSpPr/>
          <p:nvPr/>
        </p:nvSpPr>
        <p:spPr>
          <a:xfrm flipV="1">
            <a:off x="1704887" y="5174542"/>
            <a:ext cx="108000" cy="108000"/>
          </a:xfrm>
          <a:prstGeom prst="rect">
            <a:avLst/>
          </a:prstGeom>
          <a:solidFill>
            <a:srgbClr val="FFB504"/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" name="Rectangle 861"/>
          <p:cNvSpPr/>
          <p:nvPr/>
        </p:nvSpPr>
        <p:spPr>
          <a:xfrm flipV="1">
            <a:off x="1929851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3" name="Rectangle 862"/>
          <p:cNvSpPr/>
          <p:nvPr/>
        </p:nvSpPr>
        <p:spPr>
          <a:xfrm flipV="1">
            <a:off x="2267297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4" name="Rectangle 863"/>
          <p:cNvSpPr/>
          <p:nvPr/>
        </p:nvSpPr>
        <p:spPr>
          <a:xfrm flipV="1">
            <a:off x="2492261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5" name="Rectangle 864"/>
          <p:cNvSpPr/>
          <p:nvPr/>
        </p:nvSpPr>
        <p:spPr>
          <a:xfrm flipV="1">
            <a:off x="2604743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6" name="Rectangle 865"/>
          <p:cNvSpPr/>
          <p:nvPr/>
        </p:nvSpPr>
        <p:spPr>
          <a:xfrm flipV="1">
            <a:off x="2829707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7" name="Rectangle 866"/>
          <p:cNvSpPr/>
          <p:nvPr/>
        </p:nvSpPr>
        <p:spPr>
          <a:xfrm flipV="1">
            <a:off x="2942189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8" name="Rectangle 867"/>
          <p:cNvSpPr/>
          <p:nvPr/>
        </p:nvSpPr>
        <p:spPr>
          <a:xfrm flipV="1">
            <a:off x="3054671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9" name="Rectangle 868"/>
          <p:cNvSpPr/>
          <p:nvPr/>
        </p:nvSpPr>
        <p:spPr>
          <a:xfrm flipV="1">
            <a:off x="3167153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" name="Rectangle 869"/>
          <p:cNvSpPr/>
          <p:nvPr/>
        </p:nvSpPr>
        <p:spPr>
          <a:xfrm flipV="1">
            <a:off x="917513" y="5174542"/>
            <a:ext cx="108000" cy="108000"/>
          </a:xfrm>
          <a:prstGeom prst="rect">
            <a:avLst/>
          </a:prstGeom>
          <a:solidFill>
            <a:srgbClr val="FFB504"/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1" name="Rectangle 870"/>
          <p:cNvSpPr/>
          <p:nvPr/>
        </p:nvSpPr>
        <p:spPr>
          <a:xfrm flipV="1">
            <a:off x="1142477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2" name="Rectangle 871"/>
          <p:cNvSpPr/>
          <p:nvPr/>
        </p:nvSpPr>
        <p:spPr>
          <a:xfrm flipV="1">
            <a:off x="1254959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3" name="Rectangle 872"/>
          <p:cNvSpPr/>
          <p:nvPr/>
        </p:nvSpPr>
        <p:spPr>
          <a:xfrm flipV="1">
            <a:off x="1479923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4" name="Rectangle 873"/>
          <p:cNvSpPr/>
          <p:nvPr/>
        </p:nvSpPr>
        <p:spPr>
          <a:xfrm flipV="1">
            <a:off x="1817369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5" name="Rectangle 874"/>
          <p:cNvSpPr/>
          <p:nvPr/>
        </p:nvSpPr>
        <p:spPr>
          <a:xfrm flipV="1">
            <a:off x="2042333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6" name="Rectangle 875"/>
          <p:cNvSpPr/>
          <p:nvPr/>
        </p:nvSpPr>
        <p:spPr>
          <a:xfrm flipV="1">
            <a:off x="2154815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7" name="Rectangle 876"/>
          <p:cNvSpPr/>
          <p:nvPr/>
        </p:nvSpPr>
        <p:spPr>
          <a:xfrm flipV="1">
            <a:off x="2379779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8" name="Rectangle 877"/>
          <p:cNvSpPr/>
          <p:nvPr/>
        </p:nvSpPr>
        <p:spPr>
          <a:xfrm flipV="1">
            <a:off x="2717225" y="517454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9" name="Rectangle 878"/>
          <p:cNvSpPr/>
          <p:nvPr/>
        </p:nvSpPr>
        <p:spPr>
          <a:xfrm flipV="1">
            <a:off x="917513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" name="Rectangle 879"/>
          <p:cNvSpPr/>
          <p:nvPr/>
        </p:nvSpPr>
        <p:spPr>
          <a:xfrm flipV="1">
            <a:off x="1254959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1" name="Rectangle 880"/>
          <p:cNvSpPr/>
          <p:nvPr/>
        </p:nvSpPr>
        <p:spPr>
          <a:xfrm flipV="1">
            <a:off x="1479923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2" name="Rectangle 881"/>
          <p:cNvSpPr/>
          <p:nvPr/>
        </p:nvSpPr>
        <p:spPr>
          <a:xfrm flipV="1">
            <a:off x="1592405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3" name="Rectangle 882"/>
          <p:cNvSpPr/>
          <p:nvPr/>
        </p:nvSpPr>
        <p:spPr>
          <a:xfrm flipV="1">
            <a:off x="1817369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4" name="Rectangle 883"/>
          <p:cNvSpPr/>
          <p:nvPr/>
        </p:nvSpPr>
        <p:spPr>
          <a:xfrm flipV="1">
            <a:off x="2154815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5" name="Rectangle 884"/>
          <p:cNvSpPr/>
          <p:nvPr/>
        </p:nvSpPr>
        <p:spPr>
          <a:xfrm flipV="1">
            <a:off x="2379779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Rectangle 885"/>
          <p:cNvSpPr/>
          <p:nvPr/>
        </p:nvSpPr>
        <p:spPr>
          <a:xfrm flipV="1">
            <a:off x="2492261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7" name="Rectangle 886"/>
          <p:cNvSpPr/>
          <p:nvPr/>
        </p:nvSpPr>
        <p:spPr>
          <a:xfrm flipV="1">
            <a:off x="2717225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8" name="Rectangle 887"/>
          <p:cNvSpPr/>
          <p:nvPr/>
        </p:nvSpPr>
        <p:spPr>
          <a:xfrm flipV="1">
            <a:off x="2829707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9" name="Rectangle 888"/>
          <p:cNvSpPr/>
          <p:nvPr/>
        </p:nvSpPr>
        <p:spPr>
          <a:xfrm flipV="1">
            <a:off x="2942189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" name="Rectangle 889"/>
          <p:cNvSpPr/>
          <p:nvPr/>
        </p:nvSpPr>
        <p:spPr>
          <a:xfrm flipV="1">
            <a:off x="3054671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1" name="Rectangle 890"/>
          <p:cNvSpPr/>
          <p:nvPr/>
        </p:nvSpPr>
        <p:spPr>
          <a:xfrm flipV="1">
            <a:off x="1029995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2" name="Rectangle 891"/>
          <p:cNvSpPr/>
          <p:nvPr/>
        </p:nvSpPr>
        <p:spPr>
          <a:xfrm flipV="1">
            <a:off x="1142477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Rectangle 892"/>
          <p:cNvSpPr/>
          <p:nvPr/>
        </p:nvSpPr>
        <p:spPr>
          <a:xfrm flipV="1">
            <a:off x="1367441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Rectangle 893"/>
          <p:cNvSpPr/>
          <p:nvPr/>
        </p:nvSpPr>
        <p:spPr>
          <a:xfrm flipV="1">
            <a:off x="1704887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Rectangle 894"/>
          <p:cNvSpPr/>
          <p:nvPr/>
        </p:nvSpPr>
        <p:spPr>
          <a:xfrm flipV="1">
            <a:off x="1929851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6" name="Rectangle 895"/>
          <p:cNvSpPr/>
          <p:nvPr/>
        </p:nvSpPr>
        <p:spPr>
          <a:xfrm flipV="1">
            <a:off x="2042333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7" name="Rectangle 896"/>
          <p:cNvSpPr/>
          <p:nvPr/>
        </p:nvSpPr>
        <p:spPr>
          <a:xfrm flipV="1">
            <a:off x="2267297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8" name="Rectangle 897"/>
          <p:cNvSpPr/>
          <p:nvPr/>
        </p:nvSpPr>
        <p:spPr>
          <a:xfrm flipV="1">
            <a:off x="2604743" y="506632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Rectangle 898"/>
          <p:cNvSpPr/>
          <p:nvPr/>
        </p:nvSpPr>
        <p:spPr>
          <a:xfrm flipV="1">
            <a:off x="1142477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Rectangle 899"/>
          <p:cNvSpPr/>
          <p:nvPr/>
        </p:nvSpPr>
        <p:spPr>
          <a:xfrm flipV="1">
            <a:off x="1367441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" name="Rectangle 900"/>
          <p:cNvSpPr/>
          <p:nvPr/>
        </p:nvSpPr>
        <p:spPr>
          <a:xfrm flipV="1">
            <a:off x="1479923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2" name="Rectangle 901"/>
          <p:cNvSpPr/>
          <p:nvPr/>
        </p:nvSpPr>
        <p:spPr>
          <a:xfrm flipV="1">
            <a:off x="1704887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" name="Rectangle 902"/>
          <p:cNvSpPr/>
          <p:nvPr/>
        </p:nvSpPr>
        <p:spPr>
          <a:xfrm flipV="1">
            <a:off x="2042333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4" name="Rectangle 903"/>
          <p:cNvSpPr/>
          <p:nvPr/>
        </p:nvSpPr>
        <p:spPr>
          <a:xfrm flipV="1">
            <a:off x="2267297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5" name="Rectangle 904"/>
          <p:cNvSpPr/>
          <p:nvPr/>
        </p:nvSpPr>
        <p:spPr>
          <a:xfrm flipV="1">
            <a:off x="2379779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6" name="Rectangle 905"/>
          <p:cNvSpPr/>
          <p:nvPr/>
        </p:nvSpPr>
        <p:spPr>
          <a:xfrm flipV="1">
            <a:off x="2604743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7" name="Rectangle 906"/>
          <p:cNvSpPr/>
          <p:nvPr/>
        </p:nvSpPr>
        <p:spPr>
          <a:xfrm flipV="1">
            <a:off x="2717225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Rectangle 907"/>
          <p:cNvSpPr/>
          <p:nvPr/>
        </p:nvSpPr>
        <p:spPr>
          <a:xfrm flipV="1">
            <a:off x="2829707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Rectangle 908"/>
          <p:cNvSpPr/>
          <p:nvPr/>
        </p:nvSpPr>
        <p:spPr>
          <a:xfrm flipV="1">
            <a:off x="2942189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Rectangle 909"/>
          <p:cNvSpPr/>
          <p:nvPr/>
        </p:nvSpPr>
        <p:spPr>
          <a:xfrm flipV="1">
            <a:off x="1029995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Rectangle 910"/>
          <p:cNvSpPr/>
          <p:nvPr/>
        </p:nvSpPr>
        <p:spPr>
          <a:xfrm flipV="1">
            <a:off x="1254959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2" name="Rectangle 911"/>
          <p:cNvSpPr/>
          <p:nvPr/>
        </p:nvSpPr>
        <p:spPr>
          <a:xfrm flipV="1">
            <a:off x="1592405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3" name="Rectangle 912"/>
          <p:cNvSpPr/>
          <p:nvPr/>
        </p:nvSpPr>
        <p:spPr>
          <a:xfrm flipV="1">
            <a:off x="1817369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4" name="Rectangle 913"/>
          <p:cNvSpPr/>
          <p:nvPr/>
        </p:nvSpPr>
        <p:spPr>
          <a:xfrm flipV="1">
            <a:off x="1929851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5" name="Rectangle 914"/>
          <p:cNvSpPr/>
          <p:nvPr/>
        </p:nvSpPr>
        <p:spPr>
          <a:xfrm flipV="1">
            <a:off x="2154815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Rectangle 915"/>
          <p:cNvSpPr/>
          <p:nvPr/>
        </p:nvSpPr>
        <p:spPr>
          <a:xfrm flipV="1">
            <a:off x="2492261" y="495811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7" name="Rectangle 916"/>
          <p:cNvSpPr/>
          <p:nvPr/>
        </p:nvSpPr>
        <p:spPr>
          <a:xfrm flipV="1">
            <a:off x="1254959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Rectangle 917"/>
          <p:cNvSpPr/>
          <p:nvPr/>
        </p:nvSpPr>
        <p:spPr>
          <a:xfrm flipV="1">
            <a:off x="1367441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Rectangle 918"/>
          <p:cNvSpPr/>
          <p:nvPr/>
        </p:nvSpPr>
        <p:spPr>
          <a:xfrm flipV="1">
            <a:off x="1592405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Rectangle 919"/>
          <p:cNvSpPr/>
          <p:nvPr/>
        </p:nvSpPr>
        <p:spPr>
          <a:xfrm flipV="1">
            <a:off x="1929851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Rectangle 920"/>
          <p:cNvSpPr/>
          <p:nvPr/>
        </p:nvSpPr>
        <p:spPr>
          <a:xfrm flipV="1">
            <a:off x="2154815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Rectangle 921"/>
          <p:cNvSpPr/>
          <p:nvPr/>
        </p:nvSpPr>
        <p:spPr>
          <a:xfrm flipV="1">
            <a:off x="2267297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Rectangle 922"/>
          <p:cNvSpPr/>
          <p:nvPr/>
        </p:nvSpPr>
        <p:spPr>
          <a:xfrm flipV="1">
            <a:off x="2492261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Rectangle 923"/>
          <p:cNvSpPr/>
          <p:nvPr/>
        </p:nvSpPr>
        <p:spPr>
          <a:xfrm flipV="1">
            <a:off x="2604743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Rectangle 924"/>
          <p:cNvSpPr/>
          <p:nvPr/>
        </p:nvSpPr>
        <p:spPr>
          <a:xfrm flipV="1">
            <a:off x="2717225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Rectangle 925"/>
          <p:cNvSpPr/>
          <p:nvPr/>
        </p:nvSpPr>
        <p:spPr>
          <a:xfrm flipV="1">
            <a:off x="2829707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Rectangle 926"/>
          <p:cNvSpPr/>
          <p:nvPr/>
        </p:nvSpPr>
        <p:spPr>
          <a:xfrm flipV="1">
            <a:off x="1142477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Rectangle 927"/>
          <p:cNvSpPr/>
          <p:nvPr/>
        </p:nvSpPr>
        <p:spPr>
          <a:xfrm flipV="1">
            <a:off x="1479923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Rectangle 928"/>
          <p:cNvSpPr/>
          <p:nvPr/>
        </p:nvSpPr>
        <p:spPr>
          <a:xfrm flipV="1">
            <a:off x="1704887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Rectangle 929"/>
          <p:cNvSpPr/>
          <p:nvPr/>
        </p:nvSpPr>
        <p:spPr>
          <a:xfrm flipV="1">
            <a:off x="1817369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Rectangle 930"/>
          <p:cNvSpPr/>
          <p:nvPr/>
        </p:nvSpPr>
        <p:spPr>
          <a:xfrm flipV="1">
            <a:off x="2042333" y="4849894"/>
            <a:ext cx="108000" cy="108000"/>
          </a:xfrm>
          <a:prstGeom prst="rect">
            <a:avLst/>
          </a:prstGeom>
          <a:solidFill>
            <a:srgbClr val="FFB504"/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Rectangle 931"/>
          <p:cNvSpPr/>
          <p:nvPr/>
        </p:nvSpPr>
        <p:spPr>
          <a:xfrm flipV="1">
            <a:off x="2379779" y="484989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Rectangle 932"/>
          <p:cNvSpPr/>
          <p:nvPr/>
        </p:nvSpPr>
        <p:spPr>
          <a:xfrm flipV="1">
            <a:off x="1254959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4" name="Rectangle 933"/>
          <p:cNvSpPr/>
          <p:nvPr/>
        </p:nvSpPr>
        <p:spPr>
          <a:xfrm flipV="1">
            <a:off x="1479923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Rectangle 934"/>
          <p:cNvSpPr/>
          <p:nvPr/>
        </p:nvSpPr>
        <p:spPr>
          <a:xfrm flipV="1">
            <a:off x="1817369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6" name="Rectangle 935"/>
          <p:cNvSpPr/>
          <p:nvPr/>
        </p:nvSpPr>
        <p:spPr>
          <a:xfrm flipV="1">
            <a:off x="2042333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7" name="Rectangle 936"/>
          <p:cNvSpPr/>
          <p:nvPr/>
        </p:nvSpPr>
        <p:spPr>
          <a:xfrm flipV="1">
            <a:off x="2154815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8" name="Rectangle 937"/>
          <p:cNvSpPr/>
          <p:nvPr/>
        </p:nvSpPr>
        <p:spPr>
          <a:xfrm flipV="1">
            <a:off x="2379779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9" name="Rectangle 938"/>
          <p:cNvSpPr/>
          <p:nvPr/>
        </p:nvSpPr>
        <p:spPr>
          <a:xfrm flipV="1">
            <a:off x="2492261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0" name="Rectangle 939"/>
          <p:cNvSpPr/>
          <p:nvPr/>
        </p:nvSpPr>
        <p:spPr>
          <a:xfrm flipV="1">
            <a:off x="2604743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" name="Rectangle 940"/>
          <p:cNvSpPr/>
          <p:nvPr/>
        </p:nvSpPr>
        <p:spPr>
          <a:xfrm flipV="1">
            <a:off x="2717225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" name="Rectangle 941"/>
          <p:cNvSpPr/>
          <p:nvPr/>
        </p:nvSpPr>
        <p:spPr>
          <a:xfrm flipV="1">
            <a:off x="1367441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3" name="Rectangle 942"/>
          <p:cNvSpPr/>
          <p:nvPr/>
        </p:nvSpPr>
        <p:spPr>
          <a:xfrm flipV="1">
            <a:off x="1592405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4" name="Rectangle 943"/>
          <p:cNvSpPr/>
          <p:nvPr/>
        </p:nvSpPr>
        <p:spPr>
          <a:xfrm flipV="1">
            <a:off x="1704887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5" name="Rectangle 944"/>
          <p:cNvSpPr/>
          <p:nvPr/>
        </p:nvSpPr>
        <p:spPr>
          <a:xfrm flipV="1">
            <a:off x="1929851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6" name="Rectangle 945"/>
          <p:cNvSpPr/>
          <p:nvPr/>
        </p:nvSpPr>
        <p:spPr>
          <a:xfrm flipV="1">
            <a:off x="2267297" y="474167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7" name="Rectangle 946"/>
          <p:cNvSpPr/>
          <p:nvPr/>
        </p:nvSpPr>
        <p:spPr>
          <a:xfrm flipV="1">
            <a:off x="1254959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0</a:t>
            </a:r>
            <a:endParaRPr lang="en-US"/>
          </a:p>
        </p:txBody>
      </p:sp>
      <p:sp>
        <p:nvSpPr>
          <p:cNvPr id="948" name="Rectangle 947"/>
          <p:cNvSpPr/>
          <p:nvPr/>
        </p:nvSpPr>
        <p:spPr>
          <a:xfrm flipV="1">
            <a:off x="1479923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9" name="Rectangle 948"/>
          <p:cNvSpPr/>
          <p:nvPr/>
        </p:nvSpPr>
        <p:spPr>
          <a:xfrm flipV="1">
            <a:off x="1817369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0" name="Rectangle 949"/>
          <p:cNvSpPr/>
          <p:nvPr/>
        </p:nvSpPr>
        <p:spPr>
          <a:xfrm flipV="1">
            <a:off x="2042333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1" name="Rectangle 950"/>
          <p:cNvSpPr/>
          <p:nvPr/>
        </p:nvSpPr>
        <p:spPr>
          <a:xfrm flipV="1">
            <a:off x="2154815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" name="Rectangle 951"/>
          <p:cNvSpPr/>
          <p:nvPr/>
        </p:nvSpPr>
        <p:spPr>
          <a:xfrm flipV="1">
            <a:off x="2379779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3" name="Rectangle 952"/>
          <p:cNvSpPr/>
          <p:nvPr/>
        </p:nvSpPr>
        <p:spPr>
          <a:xfrm flipV="1">
            <a:off x="2492261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4" name="Rectangle 953"/>
          <p:cNvSpPr/>
          <p:nvPr/>
        </p:nvSpPr>
        <p:spPr>
          <a:xfrm flipV="1">
            <a:off x="2604743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5" name="Rectangle 954"/>
          <p:cNvSpPr/>
          <p:nvPr/>
        </p:nvSpPr>
        <p:spPr>
          <a:xfrm flipV="1">
            <a:off x="2717225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6" name="Rectangle 955"/>
          <p:cNvSpPr/>
          <p:nvPr/>
        </p:nvSpPr>
        <p:spPr>
          <a:xfrm flipV="1">
            <a:off x="1367441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7" name="Rectangle 956"/>
          <p:cNvSpPr/>
          <p:nvPr/>
        </p:nvSpPr>
        <p:spPr>
          <a:xfrm flipV="1">
            <a:off x="1592405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8" name="Rectangle 957"/>
          <p:cNvSpPr/>
          <p:nvPr/>
        </p:nvSpPr>
        <p:spPr>
          <a:xfrm flipV="1">
            <a:off x="1704887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9" name="Rectangle 958"/>
          <p:cNvSpPr/>
          <p:nvPr/>
        </p:nvSpPr>
        <p:spPr>
          <a:xfrm flipV="1">
            <a:off x="1929851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0" name="Rectangle 959"/>
          <p:cNvSpPr/>
          <p:nvPr/>
        </p:nvSpPr>
        <p:spPr>
          <a:xfrm flipV="1">
            <a:off x="2267297" y="463346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1" name="Rectangle 960"/>
          <p:cNvSpPr/>
          <p:nvPr/>
        </p:nvSpPr>
        <p:spPr>
          <a:xfrm flipV="1">
            <a:off x="1367441" y="452524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2" name="Rectangle 961"/>
          <p:cNvSpPr/>
          <p:nvPr/>
        </p:nvSpPr>
        <p:spPr>
          <a:xfrm flipV="1">
            <a:off x="1704887" y="452524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3" name="Rectangle 962"/>
          <p:cNvSpPr/>
          <p:nvPr/>
        </p:nvSpPr>
        <p:spPr>
          <a:xfrm flipV="1">
            <a:off x="1929851" y="452524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4" name="Rectangle 963"/>
          <p:cNvSpPr/>
          <p:nvPr/>
        </p:nvSpPr>
        <p:spPr>
          <a:xfrm flipV="1">
            <a:off x="2042333" y="452524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5" name="Rectangle 964"/>
          <p:cNvSpPr/>
          <p:nvPr/>
        </p:nvSpPr>
        <p:spPr>
          <a:xfrm flipV="1">
            <a:off x="2267297" y="452524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6" name="Rectangle 965"/>
          <p:cNvSpPr/>
          <p:nvPr/>
        </p:nvSpPr>
        <p:spPr>
          <a:xfrm flipV="1">
            <a:off x="2379779" y="452524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7" name="Rectangle 966"/>
          <p:cNvSpPr/>
          <p:nvPr/>
        </p:nvSpPr>
        <p:spPr>
          <a:xfrm flipV="1">
            <a:off x="2492261" y="452524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8" name="Rectangle 967"/>
          <p:cNvSpPr/>
          <p:nvPr/>
        </p:nvSpPr>
        <p:spPr>
          <a:xfrm flipV="1">
            <a:off x="2604743" y="452524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9" name="Rectangle 968"/>
          <p:cNvSpPr/>
          <p:nvPr/>
        </p:nvSpPr>
        <p:spPr>
          <a:xfrm flipV="1">
            <a:off x="1479923" y="452524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0" name="Rectangle 969"/>
          <p:cNvSpPr/>
          <p:nvPr/>
        </p:nvSpPr>
        <p:spPr>
          <a:xfrm flipV="1">
            <a:off x="1592405" y="452524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1" name="Rectangle 970"/>
          <p:cNvSpPr/>
          <p:nvPr/>
        </p:nvSpPr>
        <p:spPr>
          <a:xfrm flipV="1">
            <a:off x="1817369" y="452524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" name="Rectangle 971"/>
          <p:cNvSpPr/>
          <p:nvPr/>
        </p:nvSpPr>
        <p:spPr>
          <a:xfrm flipV="1">
            <a:off x="2154815" y="452524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Rectangle 972"/>
          <p:cNvSpPr/>
          <p:nvPr/>
        </p:nvSpPr>
        <p:spPr>
          <a:xfrm flipV="1">
            <a:off x="1367441" y="4417030"/>
            <a:ext cx="108000" cy="108000"/>
          </a:xfrm>
          <a:prstGeom prst="rect">
            <a:avLst/>
          </a:prstGeom>
          <a:solidFill>
            <a:srgbClr val="FFB504"/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4" name="Rectangle 973"/>
          <p:cNvSpPr/>
          <p:nvPr/>
        </p:nvSpPr>
        <p:spPr>
          <a:xfrm flipV="1">
            <a:off x="1704887" y="441703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Rectangle 974"/>
          <p:cNvSpPr/>
          <p:nvPr/>
        </p:nvSpPr>
        <p:spPr>
          <a:xfrm flipV="1">
            <a:off x="1929851" y="441703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Rectangle 975"/>
          <p:cNvSpPr/>
          <p:nvPr/>
        </p:nvSpPr>
        <p:spPr>
          <a:xfrm flipV="1">
            <a:off x="2042333" y="441703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7" name="Rectangle 976"/>
          <p:cNvSpPr/>
          <p:nvPr/>
        </p:nvSpPr>
        <p:spPr>
          <a:xfrm flipV="1">
            <a:off x="2267297" y="441703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Rectangle 977"/>
          <p:cNvSpPr/>
          <p:nvPr/>
        </p:nvSpPr>
        <p:spPr>
          <a:xfrm flipV="1">
            <a:off x="2379779" y="441703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9" name="Rectangle 978"/>
          <p:cNvSpPr/>
          <p:nvPr/>
        </p:nvSpPr>
        <p:spPr>
          <a:xfrm flipV="1">
            <a:off x="2492261" y="441703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Rectangle 979"/>
          <p:cNvSpPr/>
          <p:nvPr/>
        </p:nvSpPr>
        <p:spPr>
          <a:xfrm flipV="1">
            <a:off x="2604743" y="4417030"/>
            <a:ext cx="108000" cy="108000"/>
          </a:xfrm>
          <a:prstGeom prst="rect">
            <a:avLst/>
          </a:prstGeom>
          <a:solidFill>
            <a:srgbClr val="FFB504"/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Rectangle 980"/>
          <p:cNvSpPr/>
          <p:nvPr/>
        </p:nvSpPr>
        <p:spPr>
          <a:xfrm flipV="1">
            <a:off x="1479923" y="441703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Rectangle 981"/>
          <p:cNvSpPr/>
          <p:nvPr/>
        </p:nvSpPr>
        <p:spPr>
          <a:xfrm flipV="1">
            <a:off x="1592405" y="441703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Rectangle 982"/>
          <p:cNvSpPr/>
          <p:nvPr/>
        </p:nvSpPr>
        <p:spPr>
          <a:xfrm flipV="1">
            <a:off x="1817369" y="441703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Rectangle 983"/>
          <p:cNvSpPr/>
          <p:nvPr/>
        </p:nvSpPr>
        <p:spPr>
          <a:xfrm flipV="1">
            <a:off x="2154815" y="441703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Rectangle 984"/>
          <p:cNvSpPr/>
          <p:nvPr/>
        </p:nvSpPr>
        <p:spPr>
          <a:xfrm flipV="1">
            <a:off x="1592405" y="430881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6" name="Rectangle 985"/>
          <p:cNvSpPr/>
          <p:nvPr/>
        </p:nvSpPr>
        <p:spPr>
          <a:xfrm flipV="1">
            <a:off x="1817369" y="430881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7" name="Rectangle 986"/>
          <p:cNvSpPr/>
          <p:nvPr/>
        </p:nvSpPr>
        <p:spPr>
          <a:xfrm flipV="1">
            <a:off x="1929851" y="430881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8" name="Rectangle 987"/>
          <p:cNvSpPr/>
          <p:nvPr/>
        </p:nvSpPr>
        <p:spPr>
          <a:xfrm flipV="1">
            <a:off x="2154815" y="430881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9" name="Rectangle 988"/>
          <p:cNvSpPr/>
          <p:nvPr/>
        </p:nvSpPr>
        <p:spPr>
          <a:xfrm flipV="1">
            <a:off x="2267297" y="430881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0" name="Rectangle 989"/>
          <p:cNvSpPr/>
          <p:nvPr/>
        </p:nvSpPr>
        <p:spPr>
          <a:xfrm flipV="1">
            <a:off x="2379779" y="430881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1" name="Rectangle 990"/>
          <p:cNvSpPr/>
          <p:nvPr/>
        </p:nvSpPr>
        <p:spPr>
          <a:xfrm flipV="1">
            <a:off x="2492261" y="430881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2" name="Rectangle 991"/>
          <p:cNvSpPr/>
          <p:nvPr/>
        </p:nvSpPr>
        <p:spPr>
          <a:xfrm flipV="1">
            <a:off x="1479923" y="430881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" name="Rectangle 992"/>
          <p:cNvSpPr/>
          <p:nvPr/>
        </p:nvSpPr>
        <p:spPr>
          <a:xfrm flipV="1">
            <a:off x="1704887" y="430881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4" name="Rectangle 993"/>
          <p:cNvSpPr/>
          <p:nvPr/>
        </p:nvSpPr>
        <p:spPr>
          <a:xfrm flipV="1">
            <a:off x="2042333" y="430881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5" name="Rectangle 994"/>
          <p:cNvSpPr/>
          <p:nvPr/>
        </p:nvSpPr>
        <p:spPr>
          <a:xfrm flipV="1">
            <a:off x="1592405" y="420059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6" name="Rectangle 995"/>
          <p:cNvSpPr/>
          <p:nvPr/>
        </p:nvSpPr>
        <p:spPr>
          <a:xfrm flipV="1">
            <a:off x="1817369" y="420059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7" name="Rectangle 996"/>
          <p:cNvSpPr/>
          <p:nvPr/>
        </p:nvSpPr>
        <p:spPr>
          <a:xfrm flipV="1">
            <a:off x="1929851" y="420059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8" name="Rectangle 997"/>
          <p:cNvSpPr/>
          <p:nvPr/>
        </p:nvSpPr>
        <p:spPr>
          <a:xfrm flipV="1">
            <a:off x="2154815" y="420059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9" name="Rectangle 998"/>
          <p:cNvSpPr/>
          <p:nvPr/>
        </p:nvSpPr>
        <p:spPr>
          <a:xfrm flipV="1">
            <a:off x="2267297" y="420059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0" name="Rectangle 999"/>
          <p:cNvSpPr/>
          <p:nvPr/>
        </p:nvSpPr>
        <p:spPr>
          <a:xfrm flipV="1">
            <a:off x="2379779" y="420059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1" name="Rectangle 1000"/>
          <p:cNvSpPr/>
          <p:nvPr/>
        </p:nvSpPr>
        <p:spPr>
          <a:xfrm flipV="1">
            <a:off x="2492261" y="420059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2" name="Rectangle 1001"/>
          <p:cNvSpPr/>
          <p:nvPr/>
        </p:nvSpPr>
        <p:spPr>
          <a:xfrm flipV="1">
            <a:off x="1479923" y="420059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" name="Rectangle 1002"/>
          <p:cNvSpPr/>
          <p:nvPr/>
        </p:nvSpPr>
        <p:spPr>
          <a:xfrm flipV="1">
            <a:off x="1704887" y="420059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4" name="Rectangle 1003"/>
          <p:cNvSpPr/>
          <p:nvPr/>
        </p:nvSpPr>
        <p:spPr>
          <a:xfrm flipV="1">
            <a:off x="2042333" y="4200598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5" name="Rectangle 1004"/>
          <p:cNvSpPr/>
          <p:nvPr/>
        </p:nvSpPr>
        <p:spPr>
          <a:xfrm flipV="1">
            <a:off x="1704887" y="409238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Rectangle 1005"/>
          <p:cNvSpPr/>
          <p:nvPr/>
        </p:nvSpPr>
        <p:spPr>
          <a:xfrm flipV="1">
            <a:off x="1817369" y="409238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7" name="Rectangle 1006"/>
          <p:cNvSpPr/>
          <p:nvPr/>
        </p:nvSpPr>
        <p:spPr>
          <a:xfrm flipV="1">
            <a:off x="2042333" y="409238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Rectangle 1007"/>
          <p:cNvSpPr/>
          <p:nvPr/>
        </p:nvSpPr>
        <p:spPr>
          <a:xfrm flipV="1">
            <a:off x="2154815" y="409238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9" name="Rectangle 1008"/>
          <p:cNvSpPr/>
          <p:nvPr/>
        </p:nvSpPr>
        <p:spPr>
          <a:xfrm flipV="1">
            <a:off x="2267297" y="409238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0" name="Rectangle 1009"/>
          <p:cNvSpPr/>
          <p:nvPr/>
        </p:nvSpPr>
        <p:spPr>
          <a:xfrm flipV="1">
            <a:off x="2379779" y="409238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1" name="Rectangle 1010"/>
          <p:cNvSpPr/>
          <p:nvPr/>
        </p:nvSpPr>
        <p:spPr>
          <a:xfrm flipV="1">
            <a:off x="1592405" y="409238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2" name="Rectangle 1011"/>
          <p:cNvSpPr/>
          <p:nvPr/>
        </p:nvSpPr>
        <p:spPr>
          <a:xfrm flipV="1">
            <a:off x="1929851" y="4092382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" name="Rectangle 1012"/>
          <p:cNvSpPr/>
          <p:nvPr/>
        </p:nvSpPr>
        <p:spPr>
          <a:xfrm flipV="1">
            <a:off x="1704887" y="398416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Rectangle 1013"/>
          <p:cNvSpPr/>
          <p:nvPr/>
        </p:nvSpPr>
        <p:spPr>
          <a:xfrm flipV="1">
            <a:off x="1929851" y="398416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5" name="Rectangle 1014"/>
          <p:cNvSpPr/>
          <p:nvPr/>
        </p:nvSpPr>
        <p:spPr>
          <a:xfrm flipV="1">
            <a:off x="2042333" y="398416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6" name="Rectangle 1015"/>
          <p:cNvSpPr/>
          <p:nvPr/>
        </p:nvSpPr>
        <p:spPr>
          <a:xfrm flipV="1">
            <a:off x="2154815" y="3984166"/>
            <a:ext cx="108000" cy="108000"/>
          </a:xfrm>
          <a:prstGeom prst="rect">
            <a:avLst/>
          </a:prstGeom>
          <a:solidFill>
            <a:srgbClr val="FFB504"/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7" name="Rectangle 1016"/>
          <p:cNvSpPr/>
          <p:nvPr/>
        </p:nvSpPr>
        <p:spPr>
          <a:xfrm flipV="1">
            <a:off x="2267297" y="398416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8" name="Rectangle 1017"/>
          <p:cNvSpPr/>
          <p:nvPr/>
        </p:nvSpPr>
        <p:spPr>
          <a:xfrm flipV="1">
            <a:off x="1817369" y="3984166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9" name="Rectangle 1018"/>
          <p:cNvSpPr/>
          <p:nvPr/>
        </p:nvSpPr>
        <p:spPr>
          <a:xfrm flipV="1">
            <a:off x="1704887" y="387595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0" name="Rectangle 1019"/>
          <p:cNvSpPr/>
          <p:nvPr/>
        </p:nvSpPr>
        <p:spPr>
          <a:xfrm flipV="1">
            <a:off x="1929851" y="387595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1" name="Rectangle 1020"/>
          <p:cNvSpPr/>
          <p:nvPr/>
        </p:nvSpPr>
        <p:spPr>
          <a:xfrm flipV="1">
            <a:off x="2042333" y="387595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2" name="Rectangle 1021"/>
          <p:cNvSpPr/>
          <p:nvPr/>
        </p:nvSpPr>
        <p:spPr>
          <a:xfrm flipV="1">
            <a:off x="2154815" y="3875950"/>
            <a:ext cx="108000" cy="108000"/>
          </a:xfrm>
          <a:prstGeom prst="rect">
            <a:avLst/>
          </a:prstGeom>
          <a:solidFill>
            <a:srgbClr val="FFB504"/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3" name="Rectangle 1022"/>
          <p:cNvSpPr/>
          <p:nvPr/>
        </p:nvSpPr>
        <p:spPr>
          <a:xfrm flipV="1">
            <a:off x="2267297" y="387595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 flipV="1">
            <a:off x="1817369" y="3875950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024"/>
          <p:cNvSpPr/>
          <p:nvPr/>
        </p:nvSpPr>
        <p:spPr>
          <a:xfrm flipV="1">
            <a:off x="1817369" y="376773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1025"/>
          <p:cNvSpPr/>
          <p:nvPr/>
        </p:nvSpPr>
        <p:spPr>
          <a:xfrm flipV="1">
            <a:off x="1929851" y="376773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1026"/>
          <p:cNvSpPr/>
          <p:nvPr/>
        </p:nvSpPr>
        <p:spPr>
          <a:xfrm flipV="1">
            <a:off x="2042333" y="376773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Rectangle 1027"/>
          <p:cNvSpPr/>
          <p:nvPr/>
        </p:nvSpPr>
        <p:spPr>
          <a:xfrm flipV="1">
            <a:off x="2154815" y="3767734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028"/>
          <p:cNvSpPr/>
          <p:nvPr/>
        </p:nvSpPr>
        <p:spPr>
          <a:xfrm flipV="1">
            <a:off x="1929851" y="3659525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/>
          <p:cNvSpPr/>
          <p:nvPr/>
        </p:nvSpPr>
        <p:spPr>
          <a:xfrm flipV="1">
            <a:off x="2042333" y="3659525"/>
            <a:ext cx="108000" cy="108000"/>
          </a:xfrm>
          <a:prstGeom prst="rect">
            <a:avLst/>
          </a:prstGeom>
          <a:solidFill>
            <a:srgbClr val="FFB504">
              <a:alpha val="20000"/>
            </a:srgbClr>
          </a:solidFill>
          <a:ln>
            <a:solidFill>
              <a:srgbClr val="FFB5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1031"/>
          <p:cNvSpPr/>
          <p:nvPr/>
        </p:nvSpPr>
        <p:spPr>
          <a:xfrm flipV="1">
            <a:off x="580061" y="285210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/>
          <p:cNvSpPr/>
          <p:nvPr/>
        </p:nvSpPr>
        <p:spPr>
          <a:xfrm flipV="1">
            <a:off x="692543" y="285210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1033"/>
          <p:cNvSpPr/>
          <p:nvPr/>
        </p:nvSpPr>
        <p:spPr>
          <a:xfrm flipV="1">
            <a:off x="805025" y="285210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/>
          <p:cNvSpPr/>
          <p:nvPr/>
        </p:nvSpPr>
        <p:spPr>
          <a:xfrm flipV="1">
            <a:off x="1029989" y="285210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/>
          <p:cNvSpPr/>
          <p:nvPr/>
        </p:nvSpPr>
        <p:spPr>
          <a:xfrm flipV="1">
            <a:off x="1367435" y="285210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/>
          <p:cNvSpPr/>
          <p:nvPr/>
        </p:nvSpPr>
        <p:spPr>
          <a:xfrm flipV="1">
            <a:off x="1592399" y="285210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7"/>
          <p:cNvSpPr/>
          <p:nvPr/>
        </p:nvSpPr>
        <p:spPr>
          <a:xfrm flipV="1">
            <a:off x="1704881" y="285210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/>
          <p:cNvSpPr/>
          <p:nvPr/>
        </p:nvSpPr>
        <p:spPr>
          <a:xfrm flipV="1">
            <a:off x="1929845" y="285210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/>
          <p:cNvSpPr/>
          <p:nvPr/>
        </p:nvSpPr>
        <p:spPr>
          <a:xfrm flipV="1">
            <a:off x="2267291" y="285210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/>
          <p:cNvSpPr/>
          <p:nvPr/>
        </p:nvSpPr>
        <p:spPr>
          <a:xfrm flipV="1">
            <a:off x="2492255" y="285210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/>
          <p:cNvSpPr/>
          <p:nvPr/>
        </p:nvSpPr>
        <p:spPr>
          <a:xfrm flipV="1">
            <a:off x="2604737" y="285210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/>
          <p:cNvSpPr/>
          <p:nvPr/>
        </p:nvSpPr>
        <p:spPr>
          <a:xfrm flipV="1">
            <a:off x="2829701" y="2852107"/>
            <a:ext cx="108000" cy="10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/>
          <p:cNvSpPr/>
          <p:nvPr/>
        </p:nvSpPr>
        <p:spPr>
          <a:xfrm flipV="1">
            <a:off x="2942183" y="2852107"/>
            <a:ext cx="108000" cy="10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/>
          <p:cNvSpPr/>
          <p:nvPr/>
        </p:nvSpPr>
        <p:spPr>
          <a:xfrm flipV="1">
            <a:off x="3054665" y="285210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/>
          <p:cNvSpPr/>
          <p:nvPr/>
        </p:nvSpPr>
        <p:spPr>
          <a:xfrm flipV="1">
            <a:off x="3167147" y="285210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6"/>
          <p:cNvSpPr/>
          <p:nvPr/>
        </p:nvSpPr>
        <p:spPr>
          <a:xfrm flipV="1">
            <a:off x="3279629" y="285210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/>
          <p:cNvSpPr/>
          <p:nvPr/>
        </p:nvSpPr>
        <p:spPr>
          <a:xfrm flipV="1">
            <a:off x="917507" y="285210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Rectangle 1048"/>
          <p:cNvSpPr/>
          <p:nvPr/>
        </p:nvSpPr>
        <p:spPr>
          <a:xfrm flipV="1">
            <a:off x="1142471" y="285210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/>
          <p:cNvSpPr/>
          <p:nvPr/>
        </p:nvSpPr>
        <p:spPr>
          <a:xfrm flipV="1">
            <a:off x="1254953" y="285210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/>
          <p:cNvSpPr/>
          <p:nvPr/>
        </p:nvSpPr>
        <p:spPr>
          <a:xfrm flipV="1">
            <a:off x="1479917" y="285210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Rectangle 1051"/>
          <p:cNvSpPr/>
          <p:nvPr/>
        </p:nvSpPr>
        <p:spPr>
          <a:xfrm flipV="1">
            <a:off x="1817363" y="285210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Rectangle 1052"/>
          <p:cNvSpPr/>
          <p:nvPr/>
        </p:nvSpPr>
        <p:spPr>
          <a:xfrm flipV="1">
            <a:off x="2042327" y="285210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53"/>
          <p:cNvSpPr/>
          <p:nvPr/>
        </p:nvSpPr>
        <p:spPr>
          <a:xfrm flipV="1">
            <a:off x="2154809" y="2852107"/>
            <a:ext cx="108000" cy="10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ectangle 1054"/>
          <p:cNvSpPr/>
          <p:nvPr/>
        </p:nvSpPr>
        <p:spPr>
          <a:xfrm flipV="1">
            <a:off x="2379773" y="285210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Rectangle 1055"/>
          <p:cNvSpPr/>
          <p:nvPr/>
        </p:nvSpPr>
        <p:spPr>
          <a:xfrm flipV="1">
            <a:off x="2717219" y="285210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/>
          <p:cNvSpPr/>
          <p:nvPr/>
        </p:nvSpPr>
        <p:spPr>
          <a:xfrm flipV="1">
            <a:off x="3392125" y="285210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Rectangle 1057"/>
          <p:cNvSpPr/>
          <p:nvPr/>
        </p:nvSpPr>
        <p:spPr>
          <a:xfrm flipV="1">
            <a:off x="805031" y="274389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Rectangle 1058"/>
          <p:cNvSpPr/>
          <p:nvPr/>
        </p:nvSpPr>
        <p:spPr>
          <a:xfrm flipV="1">
            <a:off x="1029995" y="274389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Rectangle 1059"/>
          <p:cNvSpPr/>
          <p:nvPr/>
        </p:nvSpPr>
        <p:spPr>
          <a:xfrm flipV="1">
            <a:off x="1367441" y="274389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Rectangle 1060"/>
          <p:cNvSpPr/>
          <p:nvPr/>
        </p:nvSpPr>
        <p:spPr>
          <a:xfrm flipV="1">
            <a:off x="1592405" y="274389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Rectangle 1061"/>
          <p:cNvSpPr/>
          <p:nvPr/>
        </p:nvSpPr>
        <p:spPr>
          <a:xfrm flipV="1">
            <a:off x="1704887" y="274389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Rectangle 1062"/>
          <p:cNvSpPr/>
          <p:nvPr/>
        </p:nvSpPr>
        <p:spPr>
          <a:xfrm flipV="1">
            <a:off x="1929851" y="274389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Rectangle 1063"/>
          <p:cNvSpPr/>
          <p:nvPr/>
        </p:nvSpPr>
        <p:spPr>
          <a:xfrm flipV="1">
            <a:off x="2267297" y="274389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Rectangle 1064"/>
          <p:cNvSpPr/>
          <p:nvPr/>
        </p:nvSpPr>
        <p:spPr>
          <a:xfrm flipV="1">
            <a:off x="2492261" y="274389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Rectangle 1065"/>
          <p:cNvSpPr/>
          <p:nvPr/>
        </p:nvSpPr>
        <p:spPr>
          <a:xfrm flipV="1">
            <a:off x="2604743" y="274389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Rectangle 1066"/>
          <p:cNvSpPr/>
          <p:nvPr/>
        </p:nvSpPr>
        <p:spPr>
          <a:xfrm flipV="1">
            <a:off x="2829707" y="274389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Rectangle 1067"/>
          <p:cNvSpPr/>
          <p:nvPr/>
        </p:nvSpPr>
        <p:spPr>
          <a:xfrm flipV="1">
            <a:off x="2942189" y="274389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Rectangle 1068"/>
          <p:cNvSpPr/>
          <p:nvPr/>
        </p:nvSpPr>
        <p:spPr>
          <a:xfrm flipV="1">
            <a:off x="3054671" y="274389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Rectangle 1069"/>
          <p:cNvSpPr/>
          <p:nvPr/>
        </p:nvSpPr>
        <p:spPr>
          <a:xfrm flipV="1">
            <a:off x="3167153" y="274389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Rectangle 1070"/>
          <p:cNvSpPr/>
          <p:nvPr/>
        </p:nvSpPr>
        <p:spPr>
          <a:xfrm flipV="1">
            <a:off x="917513" y="274389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Rectangle 1071"/>
          <p:cNvSpPr/>
          <p:nvPr/>
        </p:nvSpPr>
        <p:spPr>
          <a:xfrm flipV="1">
            <a:off x="1142477" y="274389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Rectangle 1072"/>
          <p:cNvSpPr/>
          <p:nvPr/>
        </p:nvSpPr>
        <p:spPr>
          <a:xfrm flipV="1">
            <a:off x="1254959" y="274389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Rectangle 1073"/>
          <p:cNvSpPr/>
          <p:nvPr/>
        </p:nvSpPr>
        <p:spPr>
          <a:xfrm flipV="1">
            <a:off x="1479923" y="274389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Rectangle 1074"/>
          <p:cNvSpPr/>
          <p:nvPr/>
        </p:nvSpPr>
        <p:spPr>
          <a:xfrm flipV="1">
            <a:off x="1817369" y="274389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Rectangle 1075"/>
          <p:cNvSpPr/>
          <p:nvPr/>
        </p:nvSpPr>
        <p:spPr>
          <a:xfrm flipV="1">
            <a:off x="2042333" y="274389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Rectangle 1076"/>
          <p:cNvSpPr/>
          <p:nvPr/>
        </p:nvSpPr>
        <p:spPr>
          <a:xfrm flipV="1">
            <a:off x="2154815" y="2743891"/>
            <a:ext cx="108000" cy="10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Rectangle 1077"/>
          <p:cNvSpPr/>
          <p:nvPr/>
        </p:nvSpPr>
        <p:spPr>
          <a:xfrm flipV="1">
            <a:off x="2379779" y="274389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Rectangle 1078"/>
          <p:cNvSpPr/>
          <p:nvPr/>
        </p:nvSpPr>
        <p:spPr>
          <a:xfrm flipV="1">
            <a:off x="2717225" y="274389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Rectangle 1079"/>
          <p:cNvSpPr/>
          <p:nvPr/>
        </p:nvSpPr>
        <p:spPr>
          <a:xfrm flipV="1">
            <a:off x="917513" y="2635675"/>
            <a:ext cx="108000" cy="10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1" name="Rectangle 1080"/>
          <p:cNvSpPr/>
          <p:nvPr/>
        </p:nvSpPr>
        <p:spPr>
          <a:xfrm flipV="1">
            <a:off x="1254959" y="263567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Rectangle 1081"/>
          <p:cNvSpPr/>
          <p:nvPr/>
        </p:nvSpPr>
        <p:spPr>
          <a:xfrm flipV="1">
            <a:off x="1479923" y="263567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Rectangle 1082"/>
          <p:cNvSpPr/>
          <p:nvPr/>
        </p:nvSpPr>
        <p:spPr>
          <a:xfrm flipV="1">
            <a:off x="1592405" y="263567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Rectangle 1083"/>
          <p:cNvSpPr/>
          <p:nvPr/>
        </p:nvSpPr>
        <p:spPr>
          <a:xfrm flipV="1">
            <a:off x="1817369" y="263567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" name="Rectangle 1084"/>
          <p:cNvSpPr/>
          <p:nvPr/>
        </p:nvSpPr>
        <p:spPr>
          <a:xfrm flipV="1">
            <a:off x="2154815" y="263567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Rectangle 1085"/>
          <p:cNvSpPr/>
          <p:nvPr/>
        </p:nvSpPr>
        <p:spPr>
          <a:xfrm flipV="1">
            <a:off x="2379779" y="263567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Rectangle 1086"/>
          <p:cNvSpPr/>
          <p:nvPr/>
        </p:nvSpPr>
        <p:spPr>
          <a:xfrm flipV="1">
            <a:off x="2492261" y="263567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Rectangle 1087"/>
          <p:cNvSpPr/>
          <p:nvPr/>
        </p:nvSpPr>
        <p:spPr>
          <a:xfrm flipV="1">
            <a:off x="2717225" y="263567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Rectangle 1088"/>
          <p:cNvSpPr/>
          <p:nvPr/>
        </p:nvSpPr>
        <p:spPr>
          <a:xfrm flipV="1">
            <a:off x="2829707" y="263567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Rectangle 1089"/>
          <p:cNvSpPr/>
          <p:nvPr/>
        </p:nvSpPr>
        <p:spPr>
          <a:xfrm flipV="1">
            <a:off x="2942189" y="263567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Rectangle 1090"/>
          <p:cNvSpPr/>
          <p:nvPr/>
        </p:nvSpPr>
        <p:spPr>
          <a:xfrm flipV="1">
            <a:off x="3054671" y="263567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Rectangle 1091"/>
          <p:cNvSpPr/>
          <p:nvPr/>
        </p:nvSpPr>
        <p:spPr>
          <a:xfrm flipV="1">
            <a:off x="1029995" y="263567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Rectangle 1092"/>
          <p:cNvSpPr/>
          <p:nvPr/>
        </p:nvSpPr>
        <p:spPr>
          <a:xfrm flipV="1">
            <a:off x="1142477" y="263567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Rectangle 1093"/>
          <p:cNvSpPr/>
          <p:nvPr/>
        </p:nvSpPr>
        <p:spPr>
          <a:xfrm flipV="1">
            <a:off x="1367441" y="263567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Rectangle 1094"/>
          <p:cNvSpPr/>
          <p:nvPr/>
        </p:nvSpPr>
        <p:spPr>
          <a:xfrm flipV="1">
            <a:off x="1704887" y="263567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Rectangle 1095"/>
          <p:cNvSpPr/>
          <p:nvPr/>
        </p:nvSpPr>
        <p:spPr>
          <a:xfrm flipV="1">
            <a:off x="1929851" y="263567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" name="Rectangle 1096"/>
          <p:cNvSpPr/>
          <p:nvPr/>
        </p:nvSpPr>
        <p:spPr>
          <a:xfrm flipV="1">
            <a:off x="2042333" y="263567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" name="Rectangle 1097"/>
          <p:cNvSpPr/>
          <p:nvPr/>
        </p:nvSpPr>
        <p:spPr>
          <a:xfrm flipV="1">
            <a:off x="2267297" y="263567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" name="Rectangle 1098"/>
          <p:cNvSpPr/>
          <p:nvPr/>
        </p:nvSpPr>
        <p:spPr>
          <a:xfrm flipV="1">
            <a:off x="2604743" y="263567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0" name="Rectangle 1099"/>
          <p:cNvSpPr/>
          <p:nvPr/>
        </p:nvSpPr>
        <p:spPr>
          <a:xfrm flipV="1">
            <a:off x="1142477" y="252745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1" name="Rectangle 1100"/>
          <p:cNvSpPr/>
          <p:nvPr/>
        </p:nvSpPr>
        <p:spPr>
          <a:xfrm flipV="1">
            <a:off x="1367441" y="252745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2" name="Rectangle 1101"/>
          <p:cNvSpPr/>
          <p:nvPr/>
        </p:nvSpPr>
        <p:spPr>
          <a:xfrm flipV="1">
            <a:off x="1479923" y="252745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3" name="Rectangle 1102"/>
          <p:cNvSpPr/>
          <p:nvPr/>
        </p:nvSpPr>
        <p:spPr>
          <a:xfrm flipV="1">
            <a:off x="1704887" y="252745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" name="Rectangle 1103"/>
          <p:cNvSpPr/>
          <p:nvPr/>
        </p:nvSpPr>
        <p:spPr>
          <a:xfrm flipV="1">
            <a:off x="2042333" y="252745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" name="Rectangle 1104"/>
          <p:cNvSpPr/>
          <p:nvPr/>
        </p:nvSpPr>
        <p:spPr>
          <a:xfrm flipV="1">
            <a:off x="2267297" y="252745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6" name="Rectangle 1105"/>
          <p:cNvSpPr/>
          <p:nvPr/>
        </p:nvSpPr>
        <p:spPr>
          <a:xfrm flipV="1">
            <a:off x="2379779" y="252745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7" name="Rectangle 1106"/>
          <p:cNvSpPr/>
          <p:nvPr/>
        </p:nvSpPr>
        <p:spPr>
          <a:xfrm flipV="1">
            <a:off x="2604743" y="252745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8" name="Rectangle 1107"/>
          <p:cNvSpPr/>
          <p:nvPr/>
        </p:nvSpPr>
        <p:spPr>
          <a:xfrm flipV="1">
            <a:off x="2717225" y="252745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Rectangle 1108"/>
          <p:cNvSpPr/>
          <p:nvPr/>
        </p:nvSpPr>
        <p:spPr>
          <a:xfrm flipV="1">
            <a:off x="2829707" y="252745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0" name="Rectangle 1109"/>
          <p:cNvSpPr/>
          <p:nvPr/>
        </p:nvSpPr>
        <p:spPr>
          <a:xfrm flipV="1">
            <a:off x="2942189" y="252745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1" name="Rectangle 1110"/>
          <p:cNvSpPr/>
          <p:nvPr/>
        </p:nvSpPr>
        <p:spPr>
          <a:xfrm flipV="1">
            <a:off x="1029995" y="252745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2" name="Rectangle 1111"/>
          <p:cNvSpPr/>
          <p:nvPr/>
        </p:nvSpPr>
        <p:spPr>
          <a:xfrm flipV="1">
            <a:off x="1254959" y="2527459"/>
            <a:ext cx="108000" cy="10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3" name="Rectangle 1112"/>
          <p:cNvSpPr/>
          <p:nvPr/>
        </p:nvSpPr>
        <p:spPr>
          <a:xfrm flipV="1">
            <a:off x="1592405" y="252745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4" name="Rectangle 1113"/>
          <p:cNvSpPr/>
          <p:nvPr/>
        </p:nvSpPr>
        <p:spPr>
          <a:xfrm flipV="1">
            <a:off x="1817369" y="252745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5" name="Rectangle 1114"/>
          <p:cNvSpPr/>
          <p:nvPr/>
        </p:nvSpPr>
        <p:spPr>
          <a:xfrm flipV="1">
            <a:off x="1929851" y="252745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" name="Rectangle 1115"/>
          <p:cNvSpPr/>
          <p:nvPr/>
        </p:nvSpPr>
        <p:spPr>
          <a:xfrm flipV="1">
            <a:off x="2154815" y="252745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7" name="Rectangle 1116"/>
          <p:cNvSpPr/>
          <p:nvPr/>
        </p:nvSpPr>
        <p:spPr>
          <a:xfrm flipV="1">
            <a:off x="2492261" y="252745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8" name="Rectangle 1117"/>
          <p:cNvSpPr/>
          <p:nvPr/>
        </p:nvSpPr>
        <p:spPr>
          <a:xfrm flipV="1">
            <a:off x="1254959" y="241924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9" name="Rectangle 1118"/>
          <p:cNvSpPr/>
          <p:nvPr/>
        </p:nvSpPr>
        <p:spPr>
          <a:xfrm flipV="1">
            <a:off x="1367441" y="241924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0" name="Rectangle 1119"/>
          <p:cNvSpPr/>
          <p:nvPr/>
        </p:nvSpPr>
        <p:spPr>
          <a:xfrm flipV="1">
            <a:off x="1592405" y="241924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1" name="Rectangle 1120"/>
          <p:cNvSpPr/>
          <p:nvPr/>
        </p:nvSpPr>
        <p:spPr>
          <a:xfrm flipV="1">
            <a:off x="1929851" y="241924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2" name="Rectangle 1121"/>
          <p:cNvSpPr/>
          <p:nvPr/>
        </p:nvSpPr>
        <p:spPr>
          <a:xfrm flipV="1">
            <a:off x="2154815" y="241924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3" name="Rectangle 1122"/>
          <p:cNvSpPr/>
          <p:nvPr/>
        </p:nvSpPr>
        <p:spPr>
          <a:xfrm flipV="1">
            <a:off x="2267297" y="241924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4" name="Rectangle 1123"/>
          <p:cNvSpPr/>
          <p:nvPr/>
        </p:nvSpPr>
        <p:spPr>
          <a:xfrm flipV="1">
            <a:off x="2492261" y="241924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5" name="Rectangle 1124"/>
          <p:cNvSpPr/>
          <p:nvPr/>
        </p:nvSpPr>
        <p:spPr>
          <a:xfrm flipV="1">
            <a:off x="2604743" y="241924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" name="Rectangle 1125"/>
          <p:cNvSpPr/>
          <p:nvPr/>
        </p:nvSpPr>
        <p:spPr>
          <a:xfrm flipV="1">
            <a:off x="2717225" y="2419243"/>
            <a:ext cx="108000" cy="10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" name="Rectangle 1126"/>
          <p:cNvSpPr/>
          <p:nvPr/>
        </p:nvSpPr>
        <p:spPr>
          <a:xfrm flipV="1">
            <a:off x="2829707" y="2419243"/>
            <a:ext cx="108000" cy="10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" name="Rectangle 1127"/>
          <p:cNvSpPr/>
          <p:nvPr/>
        </p:nvSpPr>
        <p:spPr>
          <a:xfrm flipV="1">
            <a:off x="1142477" y="2419243"/>
            <a:ext cx="108000" cy="10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9" name="Rectangle 1128"/>
          <p:cNvSpPr/>
          <p:nvPr/>
        </p:nvSpPr>
        <p:spPr>
          <a:xfrm flipV="1">
            <a:off x="1479923" y="241924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0" name="Rectangle 1129"/>
          <p:cNvSpPr/>
          <p:nvPr/>
        </p:nvSpPr>
        <p:spPr>
          <a:xfrm flipV="1">
            <a:off x="1704887" y="241924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1" name="Rectangle 1130"/>
          <p:cNvSpPr/>
          <p:nvPr/>
        </p:nvSpPr>
        <p:spPr>
          <a:xfrm flipV="1">
            <a:off x="1817369" y="241924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2" name="Rectangle 1131"/>
          <p:cNvSpPr/>
          <p:nvPr/>
        </p:nvSpPr>
        <p:spPr>
          <a:xfrm flipV="1">
            <a:off x="2042333" y="241924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3" name="Rectangle 1132"/>
          <p:cNvSpPr/>
          <p:nvPr/>
        </p:nvSpPr>
        <p:spPr>
          <a:xfrm flipV="1">
            <a:off x="2379779" y="241924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4" name="Rectangle 1133"/>
          <p:cNvSpPr/>
          <p:nvPr/>
        </p:nvSpPr>
        <p:spPr>
          <a:xfrm flipV="1">
            <a:off x="1254959" y="231102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5" name="Rectangle 1134"/>
          <p:cNvSpPr/>
          <p:nvPr/>
        </p:nvSpPr>
        <p:spPr>
          <a:xfrm flipV="1">
            <a:off x="1479923" y="231102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" name="Rectangle 1135"/>
          <p:cNvSpPr/>
          <p:nvPr/>
        </p:nvSpPr>
        <p:spPr>
          <a:xfrm flipV="1">
            <a:off x="1817369" y="231102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7" name="Rectangle 1136"/>
          <p:cNvSpPr/>
          <p:nvPr/>
        </p:nvSpPr>
        <p:spPr>
          <a:xfrm flipV="1">
            <a:off x="2042333" y="231102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8" name="Rectangle 1137"/>
          <p:cNvSpPr/>
          <p:nvPr/>
        </p:nvSpPr>
        <p:spPr>
          <a:xfrm flipV="1">
            <a:off x="2154815" y="231102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9" name="Rectangle 1138"/>
          <p:cNvSpPr/>
          <p:nvPr/>
        </p:nvSpPr>
        <p:spPr>
          <a:xfrm flipV="1">
            <a:off x="2379779" y="231102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0" name="Rectangle 1139"/>
          <p:cNvSpPr/>
          <p:nvPr/>
        </p:nvSpPr>
        <p:spPr>
          <a:xfrm flipV="1">
            <a:off x="2492261" y="231102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1" name="Rectangle 1140"/>
          <p:cNvSpPr/>
          <p:nvPr/>
        </p:nvSpPr>
        <p:spPr>
          <a:xfrm flipV="1">
            <a:off x="2604743" y="231102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2" name="Rectangle 1141"/>
          <p:cNvSpPr/>
          <p:nvPr/>
        </p:nvSpPr>
        <p:spPr>
          <a:xfrm flipV="1">
            <a:off x="2717225" y="231102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3" name="Rectangle 1142"/>
          <p:cNvSpPr/>
          <p:nvPr/>
        </p:nvSpPr>
        <p:spPr>
          <a:xfrm flipV="1">
            <a:off x="1367441" y="231102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4" name="Rectangle 1143"/>
          <p:cNvSpPr/>
          <p:nvPr/>
        </p:nvSpPr>
        <p:spPr>
          <a:xfrm flipV="1">
            <a:off x="1592405" y="231102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5" name="Rectangle 1144"/>
          <p:cNvSpPr/>
          <p:nvPr/>
        </p:nvSpPr>
        <p:spPr>
          <a:xfrm flipV="1">
            <a:off x="1704887" y="231102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6" name="Rectangle 1145"/>
          <p:cNvSpPr/>
          <p:nvPr/>
        </p:nvSpPr>
        <p:spPr>
          <a:xfrm flipV="1">
            <a:off x="1929851" y="231102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" name="Rectangle 1146"/>
          <p:cNvSpPr/>
          <p:nvPr/>
        </p:nvSpPr>
        <p:spPr>
          <a:xfrm flipV="1">
            <a:off x="2267297" y="231102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8" name="Rectangle 1147"/>
          <p:cNvSpPr/>
          <p:nvPr/>
        </p:nvSpPr>
        <p:spPr>
          <a:xfrm flipV="1">
            <a:off x="1254959" y="220281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9" name="Rectangle 1148"/>
          <p:cNvSpPr/>
          <p:nvPr/>
        </p:nvSpPr>
        <p:spPr>
          <a:xfrm flipV="1">
            <a:off x="1479923" y="220281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0" name="Rectangle 1149"/>
          <p:cNvSpPr/>
          <p:nvPr/>
        </p:nvSpPr>
        <p:spPr>
          <a:xfrm flipV="1">
            <a:off x="1817369" y="220281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1" name="Rectangle 1150"/>
          <p:cNvSpPr/>
          <p:nvPr/>
        </p:nvSpPr>
        <p:spPr>
          <a:xfrm flipV="1">
            <a:off x="2042333" y="220281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2" name="Rectangle 1151"/>
          <p:cNvSpPr/>
          <p:nvPr/>
        </p:nvSpPr>
        <p:spPr>
          <a:xfrm flipV="1">
            <a:off x="2154815" y="220281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3" name="Rectangle 1152"/>
          <p:cNvSpPr/>
          <p:nvPr/>
        </p:nvSpPr>
        <p:spPr>
          <a:xfrm flipV="1">
            <a:off x="2379779" y="220281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4" name="Rectangle 1153"/>
          <p:cNvSpPr/>
          <p:nvPr/>
        </p:nvSpPr>
        <p:spPr>
          <a:xfrm flipV="1">
            <a:off x="2492261" y="220281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5" name="Rectangle 1154"/>
          <p:cNvSpPr/>
          <p:nvPr/>
        </p:nvSpPr>
        <p:spPr>
          <a:xfrm flipV="1">
            <a:off x="2604743" y="220281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6" name="Rectangle 1155"/>
          <p:cNvSpPr/>
          <p:nvPr/>
        </p:nvSpPr>
        <p:spPr>
          <a:xfrm flipV="1">
            <a:off x="2717225" y="220281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" name="Rectangle 1156"/>
          <p:cNvSpPr/>
          <p:nvPr/>
        </p:nvSpPr>
        <p:spPr>
          <a:xfrm flipV="1">
            <a:off x="1367441" y="220281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8" name="Rectangle 1157"/>
          <p:cNvSpPr/>
          <p:nvPr/>
        </p:nvSpPr>
        <p:spPr>
          <a:xfrm flipV="1">
            <a:off x="1592405" y="220281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9" name="Rectangle 1158"/>
          <p:cNvSpPr/>
          <p:nvPr/>
        </p:nvSpPr>
        <p:spPr>
          <a:xfrm flipV="1">
            <a:off x="1704887" y="220281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0" name="Rectangle 1159"/>
          <p:cNvSpPr/>
          <p:nvPr/>
        </p:nvSpPr>
        <p:spPr>
          <a:xfrm flipV="1">
            <a:off x="1929851" y="220281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1" name="Rectangle 1160"/>
          <p:cNvSpPr/>
          <p:nvPr/>
        </p:nvSpPr>
        <p:spPr>
          <a:xfrm flipV="1">
            <a:off x="2267297" y="220281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Rectangle 1161"/>
          <p:cNvSpPr/>
          <p:nvPr/>
        </p:nvSpPr>
        <p:spPr>
          <a:xfrm flipV="1">
            <a:off x="1367441" y="209459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Rectangle 1162"/>
          <p:cNvSpPr/>
          <p:nvPr/>
        </p:nvSpPr>
        <p:spPr>
          <a:xfrm flipV="1">
            <a:off x="1704887" y="209459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Rectangle 1163"/>
          <p:cNvSpPr/>
          <p:nvPr/>
        </p:nvSpPr>
        <p:spPr>
          <a:xfrm flipV="1">
            <a:off x="1929851" y="209459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5" name="Rectangle 1164"/>
          <p:cNvSpPr/>
          <p:nvPr/>
        </p:nvSpPr>
        <p:spPr>
          <a:xfrm flipV="1">
            <a:off x="2042333" y="209459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Rectangle 1165"/>
          <p:cNvSpPr/>
          <p:nvPr/>
        </p:nvSpPr>
        <p:spPr>
          <a:xfrm flipV="1">
            <a:off x="2267297" y="209459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Rectangle 1166"/>
          <p:cNvSpPr/>
          <p:nvPr/>
        </p:nvSpPr>
        <p:spPr>
          <a:xfrm flipV="1">
            <a:off x="2379779" y="209459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8" name="Rectangle 1167"/>
          <p:cNvSpPr/>
          <p:nvPr/>
        </p:nvSpPr>
        <p:spPr>
          <a:xfrm flipV="1">
            <a:off x="2492261" y="209459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9" name="Rectangle 1168"/>
          <p:cNvSpPr/>
          <p:nvPr/>
        </p:nvSpPr>
        <p:spPr>
          <a:xfrm flipV="1">
            <a:off x="2604743" y="209459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0" name="Rectangle 1169"/>
          <p:cNvSpPr/>
          <p:nvPr/>
        </p:nvSpPr>
        <p:spPr>
          <a:xfrm flipV="1">
            <a:off x="1479923" y="209459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Rectangle 1170"/>
          <p:cNvSpPr/>
          <p:nvPr/>
        </p:nvSpPr>
        <p:spPr>
          <a:xfrm flipV="1">
            <a:off x="1592405" y="209459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2" name="Rectangle 1171"/>
          <p:cNvSpPr/>
          <p:nvPr/>
        </p:nvSpPr>
        <p:spPr>
          <a:xfrm flipV="1">
            <a:off x="1817369" y="209459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" name="Rectangle 1172"/>
          <p:cNvSpPr/>
          <p:nvPr/>
        </p:nvSpPr>
        <p:spPr>
          <a:xfrm flipV="1">
            <a:off x="2154815" y="209459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4" name="Rectangle 1173"/>
          <p:cNvSpPr/>
          <p:nvPr/>
        </p:nvSpPr>
        <p:spPr>
          <a:xfrm flipV="1">
            <a:off x="1367441" y="198637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5" name="Rectangle 1174"/>
          <p:cNvSpPr/>
          <p:nvPr/>
        </p:nvSpPr>
        <p:spPr>
          <a:xfrm flipV="1">
            <a:off x="1704887" y="198637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6" name="Rectangle 1175"/>
          <p:cNvSpPr/>
          <p:nvPr/>
        </p:nvSpPr>
        <p:spPr>
          <a:xfrm flipV="1">
            <a:off x="1929851" y="198637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Rectangle 1176"/>
          <p:cNvSpPr/>
          <p:nvPr/>
        </p:nvSpPr>
        <p:spPr>
          <a:xfrm flipV="1">
            <a:off x="2042333" y="198637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Rectangle 1177"/>
          <p:cNvSpPr/>
          <p:nvPr/>
        </p:nvSpPr>
        <p:spPr>
          <a:xfrm flipV="1">
            <a:off x="2267297" y="198637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Rectangle 1178"/>
          <p:cNvSpPr/>
          <p:nvPr/>
        </p:nvSpPr>
        <p:spPr>
          <a:xfrm flipV="1">
            <a:off x="2379779" y="198637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Rectangle 1179"/>
          <p:cNvSpPr/>
          <p:nvPr/>
        </p:nvSpPr>
        <p:spPr>
          <a:xfrm flipV="1">
            <a:off x="2492261" y="198637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1" name="Rectangle 1180"/>
          <p:cNvSpPr/>
          <p:nvPr/>
        </p:nvSpPr>
        <p:spPr>
          <a:xfrm flipV="1">
            <a:off x="2604743" y="198637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Rectangle 1181"/>
          <p:cNvSpPr/>
          <p:nvPr/>
        </p:nvSpPr>
        <p:spPr>
          <a:xfrm flipV="1">
            <a:off x="1479923" y="198637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3" name="Rectangle 1182"/>
          <p:cNvSpPr/>
          <p:nvPr/>
        </p:nvSpPr>
        <p:spPr>
          <a:xfrm flipV="1">
            <a:off x="1592405" y="198637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Rectangle 1183"/>
          <p:cNvSpPr/>
          <p:nvPr/>
        </p:nvSpPr>
        <p:spPr>
          <a:xfrm flipV="1">
            <a:off x="1817369" y="198637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Rectangle 1184"/>
          <p:cNvSpPr/>
          <p:nvPr/>
        </p:nvSpPr>
        <p:spPr>
          <a:xfrm flipV="1">
            <a:off x="2154815" y="198637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Rectangle 1185"/>
          <p:cNvSpPr/>
          <p:nvPr/>
        </p:nvSpPr>
        <p:spPr>
          <a:xfrm flipV="1">
            <a:off x="1592405" y="187816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" name="Rectangle 1186"/>
          <p:cNvSpPr/>
          <p:nvPr/>
        </p:nvSpPr>
        <p:spPr>
          <a:xfrm flipV="1">
            <a:off x="1817369" y="187816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Rectangle 1187"/>
          <p:cNvSpPr/>
          <p:nvPr/>
        </p:nvSpPr>
        <p:spPr>
          <a:xfrm flipV="1">
            <a:off x="1929851" y="187816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Rectangle 1188"/>
          <p:cNvSpPr/>
          <p:nvPr/>
        </p:nvSpPr>
        <p:spPr>
          <a:xfrm flipV="1">
            <a:off x="2154815" y="187816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0" name="Rectangle 1189"/>
          <p:cNvSpPr/>
          <p:nvPr/>
        </p:nvSpPr>
        <p:spPr>
          <a:xfrm flipV="1">
            <a:off x="2267297" y="187816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1" name="Rectangle 1190"/>
          <p:cNvSpPr/>
          <p:nvPr/>
        </p:nvSpPr>
        <p:spPr>
          <a:xfrm flipV="1">
            <a:off x="2379779" y="187816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2" name="Rectangle 1191"/>
          <p:cNvSpPr/>
          <p:nvPr/>
        </p:nvSpPr>
        <p:spPr>
          <a:xfrm flipV="1">
            <a:off x="2492261" y="187816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3" name="Rectangle 1192"/>
          <p:cNvSpPr/>
          <p:nvPr/>
        </p:nvSpPr>
        <p:spPr>
          <a:xfrm flipV="1">
            <a:off x="1479923" y="187816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4" name="Rectangle 1193"/>
          <p:cNvSpPr/>
          <p:nvPr/>
        </p:nvSpPr>
        <p:spPr>
          <a:xfrm flipV="1">
            <a:off x="1704887" y="187816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5" name="Rectangle 1194"/>
          <p:cNvSpPr/>
          <p:nvPr/>
        </p:nvSpPr>
        <p:spPr>
          <a:xfrm flipV="1">
            <a:off x="2042333" y="187816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6" name="Rectangle 1195"/>
          <p:cNvSpPr/>
          <p:nvPr/>
        </p:nvSpPr>
        <p:spPr>
          <a:xfrm flipV="1">
            <a:off x="1592405" y="176994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7" name="Rectangle 1196"/>
          <p:cNvSpPr/>
          <p:nvPr/>
        </p:nvSpPr>
        <p:spPr>
          <a:xfrm flipV="1">
            <a:off x="1817369" y="176994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" name="Rectangle 1197"/>
          <p:cNvSpPr/>
          <p:nvPr/>
        </p:nvSpPr>
        <p:spPr>
          <a:xfrm flipV="1">
            <a:off x="1929851" y="176994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9" name="Rectangle 1198"/>
          <p:cNvSpPr/>
          <p:nvPr/>
        </p:nvSpPr>
        <p:spPr>
          <a:xfrm flipV="1">
            <a:off x="2154815" y="176994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0" name="Rectangle 1199"/>
          <p:cNvSpPr/>
          <p:nvPr/>
        </p:nvSpPr>
        <p:spPr>
          <a:xfrm flipV="1">
            <a:off x="2267297" y="176994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1" name="Rectangle 1200"/>
          <p:cNvSpPr/>
          <p:nvPr/>
        </p:nvSpPr>
        <p:spPr>
          <a:xfrm flipV="1">
            <a:off x="2379779" y="176994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2" name="Rectangle 1201"/>
          <p:cNvSpPr/>
          <p:nvPr/>
        </p:nvSpPr>
        <p:spPr>
          <a:xfrm flipV="1">
            <a:off x="2492261" y="176994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3" name="Rectangle 1202"/>
          <p:cNvSpPr/>
          <p:nvPr/>
        </p:nvSpPr>
        <p:spPr>
          <a:xfrm flipV="1">
            <a:off x="1479923" y="176994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4" name="Rectangle 1203"/>
          <p:cNvSpPr/>
          <p:nvPr/>
        </p:nvSpPr>
        <p:spPr>
          <a:xfrm flipV="1">
            <a:off x="1704887" y="1769947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5" name="Rectangle 1204"/>
          <p:cNvSpPr/>
          <p:nvPr/>
        </p:nvSpPr>
        <p:spPr>
          <a:xfrm flipV="1">
            <a:off x="2042333" y="1769947"/>
            <a:ext cx="108000" cy="10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Rectangle 1205"/>
          <p:cNvSpPr/>
          <p:nvPr/>
        </p:nvSpPr>
        <p:spPr>
          <a:xfrm flipV="1">
            <a:off x="1704887" y="166173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Rectangle 1206"/>
          <p:cNvSpPr/>
          <p:nvPr/>
        </p:nvSpPr>
        <p:spPr>
          <a:xfrm flipV="1">
            <a:off x="1817369" y="166173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Rectangle 1207"/>
          <p:cNvSpPr/>
          <p:nvPr/>
        </p:nvSpPr>
        <p:spPr>
          <a:xfrm flipV="1">
            <a:off x="2042333" y="166173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9" name="Rectangle 1208"/>
          <p:cNvSpPr/>
          <p:nvPr/>
        </p:nvSpPr>
        <p:spPr>
          <a:xfrm flipV="1">
            <a:off x="2154815" y="166173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0" name="Rectangle 1209"/>
          <p:cNvSpPr/>
          <p:nvPr/>
        </p:nvSpPr>
        <p:spPr>
          <a:xfrm flipV="1">
            <a:off x="2267297" y="166173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1" name="Rectangle 1210"/>
          <p:cNvSpPr/>
          <p:nvPr/>
        </p:nvSpPr>
        <p:spPr>
          <a:xfrm flipV="1">
            <a:off x="2379779" y="166173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2" name="Rectangle 1211"/>
          <p:cNvSpPr/>
          <p:nvPr/>
        </p:nvSpPr>
        <p:spPr>
          <a:xfrm flipV="1">
            <a:off x="1592405" y="166173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3" name="Rectangle 1212"/>
          <p:cNvSpPr/>
          <p:nvPr/>
        </p:nvSpPr>
        <p:spPr>
          <a:xfrm flipV="1">
            <a:off x="1929851" y="1661731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4" name="Rectangle 1213"/>
          <p:cNvSpPr/>
          <p:nvPr/>
        </p:nvSpPr>
        <p:spPr>
          <a:xfrm flipV="1">
            <a:off x="1704887" y="155351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5" name="Rectangle 1214"/>
          <p:cNvSpPr/>
          <p:nvPr/>
        </p:nvSpPr>
        <p:spPr>
          <a:xfrm flipV="1">
            <a:off x="1929851" y="155351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6" name="Rectangle 1215"/>
          <p:cNvSpPr/>
          <p:nvPr/>
        </p:nvSpPr>
        <p:spPr>
          <a:xfrm flipV="1">
            <a:off x="2042333" y="155351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7" name="Rectangle 1216"/>
          <p:cNvSpPr/>
          <p:nvPr/>
        </p:nvSpPr>
        <p:spPr>
          <a:xfrm flipV="1">
            <a:off x="2154815" y="155351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" name="Rectangle 1217"/>
          <p:cNvSpPr/>
          <p:nvPr/>
        </p:nvSpPr>
        <p:spPr>
          <a:xfrm flipV="1">
            <a:off x="2267297" y="155351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9" name="Rectangle 1218"/>
          <p:cNvSpPr/>
          <p:nvPr/>
        </p:nvSpPr>
        <p:spPr>
          <a:xfrm flipV="1">
            <a:off x="1817369" y="1553515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0" name="Rectangle 1219"/>
          <p:cNvSpPr/>
          <p:nvPr/>
        </p:nvSpPr>
        <p:spPr>
          <a:xfrm flipV="1">
            <a:off x="1704887" y="144529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1" name="Rectangle 1220"/>
          <p:cNvSpPr/>
          <p:nvPr/>
        </p:nvSpPr>
        <p:spPr>
          <a:xfrm flipV="1">
            <a:off x="1929851" y="144529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2" name="Rectangle 1221"/>
          <p:cNvSpPr/>
          <p:nvPr/>
        </p:nvSpPr>
        <p:spPr>
          <a:xfrm flipV="1">
            <a:off x="2042333" y="144529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3" name="Rectangle 1222"/>
          <p:cNvSpPr/>
          <p:nvPr/>
        </p:nvSpPr>
        <p:spPr>
          <a:xfrm flipV="1">
            <a:off x="2154815" y="144529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4" name="Rectangle 1223"/>
          <p:cNvSpPr/>
          <p:nvPr/>
        </p:nvSpPr>
        <p:spPr>
          <a:xfrm flipV="1">
            <a:off x="2267297" y="144529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Rectangle 1224"/>
          <p:cNvSpPr/>
          <p:nvPr/>
        </p:nvSpPr>
        <p:spPr>
          <a:xfrm flipV="1">
            <a:off x="1817369" y="1445299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Rectangle 1225"/>
          <p:cNvSpPr/>
          <p:nvPr/>
        </p:nvSpPr>
        <p:spPr>
          <a:xfrm flipV="1">
            <a:off x="1817369" y="133708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Rectangle 1226"/>
          <p:cNvSpPr/>
          <p:nvPr/>
        </p:nvSpPr>
        <p:spPr>
          <a:xfrm flipV="1">
            <a:off x="1929851" y="133708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Rectangle 1227"/>
          <p:cNvSpPr/>
          <p:nvPr/>
        </p:nvSpPr>
        <p:spPr>
          <a:xfrm flipV="1">
            <a:off x="2042333" y="133708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Rectangle 1228"/>
          <p:cNvSpPr/>
          <p:nvPr/>
        </p:nvSpPr>
        <p:spPr>
          <a:xfrm flipV="1">
            <a:off x="2154815" y="1337083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Rectangle 1229"/>
          <p:cNvSpPr/>
          <p:nvPr/>
        </p:nvSpPr>
        <p:spPr>
          <a:xfrm flipV="1">
            <a:off x="1929851" y="1228874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1" name="Rectangle 1230"/>
          <p:cNvSpPr/>
          <p:nvPr/>
        </p:nvSpPr>
        <p:spPr>
          <a:xfrm flipV="1">
            <a:off x="2042333" y="1228874"/>
            <a:ext cx="108000" cy="108000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95601" y="6045229"/>
            <a:ext cx="1080000" cy="360000"/>
            <a:chOff x="4126875" y="5908168"/>
            <a:chExt cx="1080000" cy="360000"/>
          </a:xfrm>
        </p:grpSpPr>
        <p:cxnSp>
          <p:nvCxnSpPr>
            <p:cNvPr id="1235" name="Straight Connector 1234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Straight Connector 1235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6" name="TextBox 1245"/>
          <p:cNvSpPr txBox="1"/>
          <p:nvPr/>
        </p:nvSpPr>
        <p:spPr>
          <a:xfrm>
            <a:off x="1711804" y="6294864"/>
            <a:ext cx="65675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mean</a:t>
            </a:r>
          </a:p>
        </p:txBody>
      </p:sp>
      <p:sp>
        <p:nvSpPr>
          <p:cNvPr id="416" name="TextBox 415"/>
          <p:cNvSpPr txBox="1"/>
          <p:nvPr/>
        </p:nvSpPr>
        <p:spPr>
          <a:xfrm>
            <a:off x="2531819" y="6030947"/>
            <a:ext cx="103876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+1 </a:t>
            </a:r>
            <a:r>
              <a:rPr lang="en-US" sz="1600" dirty="0" err="1" smtClean="0"/>
              <a:t>st.</a:t>
            </a:r>
            <a:r>
              <a:rPr lang="en-US" sz="1600" dirty="0" smtClean="0"/>
              <a:t> dev.</a:t>
            </a:r>
          </a:p>
        </p:txBody>
      </p:sp>
      <p:grpSp>
        <p:nvGrpSpPr>
          <p:cNvPr id="423" name="Group 422"/>
          <p:cNvGrpSpPr/>
          <p:nvPr/>
        </p:nvGrpSpPr>
        <p:grpSpPr>
          <a:xfrm>
            <a:off x="1448567" y="2975787"/>
            <a:ext cx="1440000" cy="360000"/>
            <a:chOff x="4126875" y="5908168"/>
            <a:chExt cx="1080000" cy="360000"/>
          </a:xfrm>
          <a:solidFill>
            <a:srgbClr val="660066">
              <a:alpha val="20000"/>
            </a:srgbClr>
          </a:solidFill>
        </p:grpSpPr>
        <p:cxnSp>
          <p:nvCxnSpPr>
            <p:cNvPr id="424" name="Straight Connector 423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66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66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6" name="Group 425"/>
          <p:cNvGrpSpPr/>
          <p:nvPr/>
        </p:nvGrpSpPr>
        <p:grpSpPr>
          <a:xfrm>
            <a:off x="1200282" y="5401774"/>
            <a:ext cx="1080000" cy="360000"/>
            <a:chOff x="4126875" y="5908168"/>
            <a:chExt cx="1080000" cy="360000"/>
          </a:xfrm>
          <a:solidFill>
            <a:srgbClr val="FFB504">
              <a:alpha val="20000"/>
            </a:srgbClr>
          </a:solidFill>
        </p:grpSpPr>
        <p:cxnSp>
          <p:nvCxnSpPr>
            <p:cNvPr id="427" name="Straight Connector 426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FFB50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FFB50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4468135" y="2310811"/>
            <a:ext cx="415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Difference in means = </a:t>
            </a:r>
            <a:r>
              <a:rPr lang="en-US" dirty="0" smtClean="0">
                <a:solidFill>
                  <a:srgbClr val="660066"/>
                </a:solidFill>
              </a:rPr>
              <a:t>0.20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(</a:t>
            </a:r>
            <a:r>
              <a:rPr lang="en-US" dirty="0" smtClean="0">
                <a:solidFill>
                  <a:srgbClr val="FFB504"/>
                </a:solidFill>
              </a:rPr>
              <a:t>-0.58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= 0.78</a:t>
            </a:r>
            <a:endParaRPr lang="en-US" dirty="0"/>
          </a:p>
        </p:txBody>
      </p:sp>
      <p:sp>
        <p:nvSpPr>
          <p:cNvPr id="430" name="TextBox 429"/>
          <p:cNvSpPr txBox="1"/>
          <p:nvPr/>
        </p:nvSpPr>
        <p:spPr>
          <a:xfrm>
            <a:off x="4468135" y="3001626"/>
            <a:ext cx="2050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T-test P-value= 0.16</a:t>
            </a:r>
          </a:p>
        </p:txBody>
      </p:sp>
      <p:sp>
        <p:nvSpPr>
          <p:cNvPr id="415" name="Title 1"/>
          <p:cNvSpPr>
            <a:spLocks noGrp="1"/>
          </p:cNvSpPr>
          <p:nvPr>
            <p:ph type="title"/>
          </p:nvPr>
        </p:nvSpPr>
        <p:spPr>
          <a:xfrm>
            <a:off x="0" y="94080"/>
            <a:ext cx="8229600" cy="78618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Example 2 of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8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Rectangle 830"/>
          <p:cNvSpPr/>
          <p:nvPr/>
        </p:nvSpPr>
        <p:spPr>
          <a:xfrm flipV="1">
            <a:off x="580061" y="5282758"/>
            <a:ext cx="108000" cy="1080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2" name="Rectangle 831"/>
          <p:cNvSpPr/>
          <p:nvPr/>
        </p:nvSpPr>
        <p:spPr>
          <a:xfrm flipV="1">
            <a:off x="692543" y="528275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Rectangle 832"/>
          <p:cNvSpPr/>
          <p:nvPr/>
        </p:nvSpPr>
        <p:spPr>
          <a:xfrm flipV="1">
            <a:off x="805025" y="528275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4" name="Rectangle 833"/>
          <p:cNvSpPr/>
          <p:nvPr/>
        </p:nvSpPr>
        <p:spPr>
          <a:xfrm flipV="1">
            <a:off x="1029989" y="528275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Rectangle 834"/>
          <p:cNvSpPr/>
          <p:nvPr/>
        </p:nvSpPr>
        <p:spPr>
          <a:xfrm flipV="1">
            <a:off x="1367435" y="528275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6" name="Rectangle 835"/>
          <p:cNvSpPr/>
          <p:nvPr/>
        </p:nvSpPr>
        <p:spPr>
          <a:xfrm flipV="1">
            <a:off x="1592399" y="528275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7" name="Rectangle 836"/>
          <p:cNvSpPr/>
          <p:nvPr/>
        </p:nvSpPr>
        <p:spPr>
          <a:xfrm flipV="1">
            <a:off x="1704881" y="528275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8" name="Rectangle 837"/>
          <p:cNvSpPr/>
          <p:nvPr/>
        </p:nvSpPr>
        <p:spPr>
          <a:xfrm flipV="1">
            <a:off x="1929845" y="528275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" name="Rectangle 838"/>
          <p:cNvSpPr/>
          <p:nvPr/>
        </p:nvSpPr>
        <p:spPr>
          <a:xfrm flipV="1">
            <a:off x="2267291" y="528275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Rectangle 839"/>
          <p:cNvSpPr/>
          <p:nvPr/>
        </p:nvSpPr>
        <p:spPr>
          <a:xfrm flipV="1">
            <a:off x="2492255" y="528275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1" name="Rectangle 840"/>
          <p:cNvSpPr/>
          <p:nvPr/>
        </p:nvSpPr>
        <p:spPr>
          <a:xfrm flipV="1">
            <a:off x="2604737" y="528275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Rectangle 841"/>
          <p:cNvSpPr/>
          <p:nvPr/>
        </p:nvSpPr>
        <p:spPr>
          <a:xfrm flipV="1">
            <a:off x="2829701" y="528275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Rectangle 842"/>
          <p:cNvSpPr/>
          <p:nvPr/>
        </p:nvSpPr>
        <p:spPr>
          <a:xfrm flipV="1">
            <a:off x="2942183" y="528275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4" name="Rectangle 843"/>
          <p:cNvSpPr/>
          <p:nvPr/>
        </p:nvSpPr>
        <p:spPr>
          <a:xfrm flipV="1">
            <a:off x="3054665" y="528275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5" name="Rectangle 844"/>
          <p:cNvSpPr/>
          <p:nvPr/>
        </p:nvSpPr>
        <p:spPr>
          <a:xfrm flipV="1">
            <a:off x="3167147" y="528275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6" name="Rectangle 845"/>
          <p:cNvSpPr/>
          <p:nvPr/>
        </p:nvSpPr>
        <p:spPr>
          <a:xfrm flipV="1">
            <a:off x="3279629" y="528275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7" name="Rectangle 846"/>
          <p:cNvSpPr/>
          <p:nvPr/>
        </p:nvSpPr>
        <p:spPr>
          <a:xfrm flipV="1">
            <a:off x="917507" y="528275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8" name="Rectangle 847"/>
          <p:cNvSpPr/>
          <p:nvPr/>
        </p:nvSpPr>
        <p:spPr>
          <a:xfrm flipV="1">
            <a:off x="1142471" y="528275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" name="Rectangle 848"/>
          <p:cNvSpPr/>
          <p:nvPr/>
        </p:nvSpPr>
        <p:spPr>
          <a:xfrm flipV="1">
            <a:off x="1254953" y="528275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0" name="Rectangle 849"/>
          <p:cNvSpPr/>
          <p:nvPr/>
        </p:nvSpPr>
        <p:spPr>
          <a:xfrm flipV="1">
            <a:off x="1479917" y="528275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1" name="Rectangle 850"/>
          <p:cNvSpPr/>
          <p:nvPr/>
        </p:nvSpPr>
        <p:spPr>
          <a:xfrm flipV="1">
            <a:off x="1817363" y="528275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2" name="Rectangle 851"/>
          <p:cNvSpPr/>
          <p:nvPr/>
        </p:nvSpPr>
        <p:spPr>
          <a:xfrm flipV="1">
            <a:off x="2042327" y="5282758"/>
            <a:ext cx="108000" cy="1080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3" name="Rectangle 852"/>
          <p:cNvSpPr/>
          <p:nvPr/>
        </p:nvSpPr>
        <p:spPr>
          <a:xfrm flipV="1">
            <a:off x="2154809" y="528275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4" name="Rectangle 853"/>
          <p:cNvSpPr/>
          <p:nvPr/>
        </p:nvSpPr>
        <p:spPr>
          <a:xfrm flipV="1">
            <a:off x="2379773" y="528275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5" name="Rectangle 854"/>
          <p:cNvSpPr/>
          <p:nvPr/>
        </p:nvSpPr>
        <p:spPr>
          <a:xfrm flipV="1">
            <a:off x="2717219" y="528275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6" name="Rectangle 855"/>
          <p:cNvSpPr/>
          <p:nvPr/>
        </p:nvSpPr>
        <p:spPr>
          <a:xfrm flipV="1">
            <a:off x="3392125" y="528275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7" name="Rectangle 856"/>
          <p:cNvSpPr/>
          <p:nvPr/>
        </p:nvSpPr>
        <p:spPr>
          <a:xfrm flipV="1">
            <a:off x="805031" y="517454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8" name="Rectangle 857"/>
          <p:cNvSpPr/>
          <p:nvPr/>
        </p:nvSpPr>
        <p:spPr>
          <a:xfrm flipV="1">
            <a:off x="1029995" y="517454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9" name="Rectangle 858"/>
          <p:cNvSpPr/>
          <p:nvPr/>
        </p:nvSpPr>
        <p:spPr>
          <a:xfrm flipV="1">
            <a:off x="1367441" y="517454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" name="Rectangle 859"/>
          <p:cNvSpPr/>
          <p:nvPr/>
        </p:nvSpPr>
        <p:spPr>
          <a:xfrm flipV="1">
            <a:off x="1592405" y="517454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1" name="Rectangle 860"/>
          <p:cNvSpPr/>
          <p:nvPr/>
        </p:nvSpPr>
        <p:spPr>
          <a:xfrm flipV="1">
            <a:off x="1704887" y="517454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" name="Rectangle 861"/>
          <p:cNvSpPr/>
          <p:nvPr/>
        </p:nvSpPr>
        <p:spPr>
          <a:xfrm flipV="1">
            <a:off x="1929851" y="517454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3" name="Rectangle 862"/>
          <p:cNvSpPr/>
          <p:nvPr/>
        </p:nvSpPr>
        <p:spPr>
          <a:xfrm flipV="1">
            <a:off x="2267297" y="517454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4" name="Rectangle 863"/>
          <p:cNvSpPr/>
          <p:nvPr/>
        </p:nvSpPr>
        <p:spPr>
          <a:xfrm flipV="1">
            <a:off x="2492261" y="5174542"/>
            <a:ext cx="108000" cy="1080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5" name="Rectangle 864"/>
          <p:cNvSpPr/>
          <p:nvPr/>
        </p:nvSpPr>
        <p:spPr>
          <a:xfrm flipV="1">
            <a:off x="2604743" y="517454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6" name="Rectangle 865"/>
          <p:cNvSpPr/>
          <p:nvPr/>
        </p:nvSpPr>
        <p:spPr>
          <a:xfrm flipV="1">
            <a:off x="2829707" y="517454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7" name="Rectangle 866"/>
          <p:cNvSpPr/>
          <p:nvPr/>
        </p:nvSpPr>
        <p:spPr>
          <a:xfrm flipV="1">
            <a:off x="2942189" y="517454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8" name="Rectangle 867"/>
          <p:cNvSpPr/>
          <p:nvPr/>
        </p:nvSpPr>
        <p:spPr>
          <a:xfrm flipV="1">
            <a:off x="3054671" y="517454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9" name="Rectangle 868"/>
          <p:cNvSpPr/>
          <p:nvPr/>
        </p:nvSpPr>
        <p:spPr>
          <a:xfrm flipV="1">
            <a:off x="3167153" y="517454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" name="Rectangle 869"/>
          <p:cNvSpPr/>
          <p:nvPr/>
        </p:nvSpPr>
        <p:spPr>
          <a:xfrm flipV="1">
            <a:off x="917513" y="517454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1" name="Rectangle 870"/>
          <p:cNvSpPr/>
          <p:nvPr/>
        </p:nvSpPr>
        <p:spPr>
          <a:xfrm flipV="1">
            <a:off x="1142477" y="517454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2" name="Rectangle 871"/>
          <p:cNvSpPr/>
          <p:nvPr/>
        </p:nvSpPr>
        <p:spPr>
          <a:xfrm flipV="1">
            <a:off x="1254959" y="517454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3" name="Rectangle 872"/>
          <p:cNvSpPr/>
          <p:nvPr/>
        </p:nvSpPr>
        <p:spPr>
          <a:xfrm flipV="1">
            <a:off x="1479923" y="517454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4" name="Rectangle 873"/>
          <p:cNvSpPr/>
          <p:nvPr/>
        </p:nvSpPr>
        <p:spPr>
          <a:xfrm flipV="1">
            <a:off x="1817369" y="517454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5" name="Rectangle 874"/>
          <p:cNvSpPr/>
          <p:nvPr/>
        </p:nvSpPr>
        <p:spPr>
          <a:xfrm flipV="1">
            <a:off x="2042333" y="517454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6" name="Rectangle 875"/>
          <p:cNvSpPr/>
          <p:nvPr/>
        </p:nvSpPr>
        <p:spPr>
          <a:xfrm flipV="1">
            <a:off x="2154815" y="517454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7" name="Rectangle 876"/>
          <p:cNvSpPr/>
          <p:nvPr/>
        </p:nvSpPr>
        <p:spPr>
          <a:xfrm flipV="1">
            <a:off x="2379779" y="517454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8" name="Rectangle 877"/>
          <p:cNvSpPr/>
          <p:nvPr/>
        </p:nvSpPr>
        <p:spPr>
          <a:xfrm flipV="1">
            <a:off x="2717225" y="517454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9" name="Rectangle 878"/>
          <p:cNvSpPr/>
          <p:nvPr/>
        </p:nvSpPr>
        <p:spPr>
          <a:xfrm flipV="1">
            <a:off x="917513" y="506632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" name="Rectangle 879"/>
          <p:cNvSpPr/>
          <p:nvPr/>
        </p:nvSpPr>
        <p:spPr>
          <a:xfrm flipV="1">
            <a:off x="1254959" y="506632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1" name="Rectangle 880"/>
          <p:cNvSpPr/>
          <p:nvPr/>
        </p:nvSpPr>
        <p:spPr>
          <a:xfrm flipV="1">
            <a:off x="1479923" y="506632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2" name="Rectangle 881"/>
          <p:cNvSpPr/>
          <p:nvPr/>
        </p:nvSpPr>
        <p:spPr>
          <a:xfrm flipV="1">
            <a:off x="1592405" y="506632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3" name="Rectangle 882"/>
          <p:cNvSpPr/>
          <p:nvPr/>
        </p:nvSpPr>
        <p:spPr>
          <a:xfrm flipV="1">
            <a:off x="1817369" y="506632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4" name="Rectangle 883"/>
          <p:cNvSpPr/>
          <p:nvPr/>
        </p:nvSpPr>
        <p:spPr>
          <a:xfrm flipV="1">
            <a:off x="2154815" y="506632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5" name="Rectangle 884"/>
          <p:cNvSpPr/>
          <p:nvPr/>
        </p:nvSpPr>
        <p:spPr>
          <a:xfrm flipV="1">
            <a:off x="2379779" y="506632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Rectangle 885"/>
          <p:cNvSpPr/>
          <p:nvPr/>
        </p:nvSpPr>
        <p:spPr>
          <a:xfrm flipV="1">
            <a:off x="2492261" y="506632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7" name="Rectangle 886"/>
          <p:cNvSpPr/>
          <p:nvPr/>
        </p:nvSpPr>
        <p:spPr>
          <a:xfrm flipV="1">
            <a:off x="2717225" y="506632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8" name="Rectangle 887"/>
          <p:cNvSpPr/>
          <p:nvPr/>
        </p:nvSpPr>
        <p:spPr>
          <a:xfrm flipV="1">
            <a:off x="2829707" y="506632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9" name="Rectangle 888"/>
          <p:cNvSpPr/>
          <p:nvPr/>
        </p:nvSpPr>
        <p:spPr>
          <a:xfrm flipV="1">
            <a:off x="2942189" y="5066326"/>
            <a:ext cx="108000" cy="1080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" name="Rectangle 889"/>
          <p:cNvSpPr/>
          <p:nvPr/>
        </p:nvSpPr>
        <p:spPr>
          <a:xfrm flipV="1">
            <a:off x="3054671" y="506632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1" name="Rectangle 890"/>
          <p:cNvSpPr/>
          <p:nvPr/>
        </p:nvSpPr>
        <p:spPr>
          <a:xfrm flipV="1">
            <a:off x="1029995" y="506632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2" name="Rectangle 891"/>
          <p:cNvSpPr/>
          <p:nvPr/>
        </p:nvSpPr>
        <p:spPr>
          <a:xfrm flipV="1">
            <a:off x="1142477" y="506632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Rectangle 892"/>
          <p:cNvSpPr/>
          <p:nvPr/>
        </p:nvSpPr>
        <p:spPr>
          <a:xfrm flipV="1">
            <a:off x="1367441" y="506632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Rectangle 893"/>
          <p:cNvSpPr/>
          <p:nvPr/>
        </p:nvSpPr>
        <p:spPr>
          <a:xfrm flipV="1">
            <a:off x="1704887" y="506632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Rectangle 894"/>
          <p:cNvSpPr/>
          <p:nvPr/>
        </p:nvSpPr>
        <p:spPr>
          <a:xfrm flipV="1">
            <a:off x="1929851" y="506632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6" name="Rectangle 895"/>
          <p:cNvSpPr/>
          <p:nvPr/>
        </p:nvSpPr>
        <p:spPr>
          <a:xfrm flipV="1">
            <a:off x="2042333" y="506632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7" name="Rectangle 896"/>
          <p:cNvSpPr/>
          <p:nvPr/>
        </p:nvSpPr>
        <p:spPr>
          <a:xfrm flipV="1">
            <a:off x="2267297" y="506632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8" name="Rectangle 897"/>
          <p:cNvSpPr/>
          <p:nvPr/>
        </p:nvSpPr>
        <p:spPr>
          <a:xfrm flipV="1">
            <a:off x="2604743" y="5066326"/>
            <a:ext cx="108000" cy="1080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Rectangle 898"/>
          <p:cNvSpPr/>
          <p:nvPr/>
        </p:nvSpPr>
        <p:spPr>
          <a:xfrm flipV="1">
            <a:off x="1142477" y="495811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Rectangle 899"/>
          <p:cNvSpPr/>
          <p:nvPr/>
        </p:nvSpPr>
        <p:spPr>
          <a:xfrm flipV="1">
            <a:off x="1367441" y="495811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" name="Rectangle 900"/>
          <p:cNvSpPr/>
          <p:nvPr/>
        </p:nvSpPr>
        <p:spPr>
          <a:xfrm flipV="1">
            <a:off x="1479923" y="4958110"/>
            <a:ext cx="108000" cy="1080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2" name="Rectangle 901"/>
          <p:cNvSpPr/>
          <p:nvPr/>
        </p:nvSpPr>
        <p:spPr>
          <a:xfrm flipV="1">
            <a:off x="1704887" y="495811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" name="Rectangle 902"/>
          <p:cNvSpPr/>
          <p:nvPr/>
        </p:nvSpPr>
        <p:spPr>
          <a:xfrm flipV="1">
            <a:off x="2042333" y="495811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4" name="Rectangle 903"/>
          <p:cNvSpPr/>
          <p:nvPr/>
        </p:nvSpPr>
        <p:spPr>
          <a:xfrm flipV="1">
            <a:off x="2267297" y="495811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5" name="Rectangle 904"/>
          <p:cNvSpPr/>
          <p:nvPr/>
        </p:nvSpPr>
        <p:spPr>
          <a:xfrm flipV="1">
            <a:off x="2379779" y="495811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6" name="Rectangle 905"/>
          <p:cNvSpPr/>
          <p:nvPr/>
        </p:nvSpPr>
        <p:spPr>
          <a:xfrm flipV="1">
            <a:off x="2604743" y="495811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7" name="Rectangle 906"/>
          <p:cNvSpPr/>
          <p:nvPr/>
        </p:nvSpPr>
        <p:spPr>
          <a:xfrm flipV="1">
            <a:off x="2717225" y="495811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Rectangle 907"/>
          <p:cNvSpPr/>
          <p:nvPr/>
        </p:nvSpPr>
        <p:spPr>
          <a:xfrm flipV="1">
            <a:off x="2829707" y="495811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Rectangle 908"/>
          <p:cNvSpPr/>
          <p:nvPr/>
        </p:nvSpPr>
        <p:spPr>
          <a:xfrm flipV="1">
            <a:off x="2942189" y="495811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Rectangle 909"/>
          <p:cNvSpPr/>
          <p:nvPr/>
        </p:nvSpPr>
        <p:spPr>
          <a:xfrm flipV="1">
            <a:off x="1029995" y="495811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Rectangle 910"/>
          <p:cNvSpPr/>
          <p:nvPr/>
        </p:nvSpPr>
        <p:spPr>
          <a:xfrm flipV="1">
            <a:off x="1254959" y="495811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2" name="Rectangle 911"/>
          <p:cNvSpPr/>
          <p:nvPr/>
        </p:nvSpPr>
        <p:spPr>
          <a:xfrm flipV="1">
            <a:off x="1592405" y="495811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3" name="Rectangle 912"/>
          <p:cNvSpPr/>
          <p:nvPr/>
        </p:nvSpPr>
        <p:spPr>
          <a:xfrm flipV="1">
            <a:off x="1817369" y="495811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4" name="Rectangle 913"/>
          <p:cNvSpPr/>
          <p:nvPr/>
        </p:nvSpPr>
        <p:spPr>
          <a:xfrm flipV="1">
            <a:off x="1929851" y="495811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5" name="Rectangle 914"/>
          <p:cNvSpPr/>
          <p:nvPr/>
        </p:nvSpPr>
        <p:spPr>
          <a:xfrm flipV="1">
            <a:off x="2154815" y="495811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Rectangle 915"/>
          <p:cNvSpPr/>
          <p:nvPr/>
        </p:nvSpPr>
        <p:spPr>
          <a:xfrm flipV="1">
            <a:off x="2492261" y="495811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7" name="Rectangle 916"/>
          <p:cNvSpPr/>
          <p:nvPr/>
        </p:nvSpPr>
        <p:spPr>
          <a:xfrm flipV="1">
            <a:off x="1254959" y="484989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Rectangle 917"/>
          <p:cNvSpPr/>
          <p:nvPr/>
        </p:nvSpPr>
        <p:spPr>
          <a:xfrm flipV="1">
            <a:off x="1367441" y="484989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Rectangle 918"/>
          <p:cNvSpPr/>
          <p:nvPr/>
        </p:nvSpPr>
        <p:spPr>
          <a:xfrm flipV="1">
            <a:off x="1592405" y="484989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Rectangle 919"/>
          <p:cNvSpPr/>
          <p:nvPr/>
        </p:nvSpPr>
        <p:spPr>
          <a:xfrm flipV="1">
            <a:off x="1929851" y="484989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Rectangle 920"/>
          <p:cNvSpPr/>
          <p:nvPr/>
        </p:nvSpPr>
        <p:spPr>
          <a:xfrm flipV="1">
            <a:off x="2154815" y="484989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Rectangle 921"/>
          <p:cNvSpPr/>
          <p:nvPr/>
        </p:nvSpPr>
        <p:spPr>
          <a:xfrm flipV="1">
            <a:off x="2267297" y="484989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Rectangle 922"/>
          <p:cNvSpPr/>
          <p:nvPr/>
        </p:nvSpPr>
        <p:spPr>
          <a:xfrm flipV="1">
            <a:off x="2492261" y="484989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Rectangle 923"/>
          <p:cNvSpPr/>
          <p:nvPr/>
        </p:nvSpPr>
        <p:spPr>
          <a:xfrm flipV="1">
            <a:off x="2604743" y="484989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Rectangle 924"/>
          <p:cNvSpPr/>
          <p:nvPr/>
        </p:nvSpPr>
        <p:spPr>
          <a:xfrm flipV="1">
            <a:off x="2717225" y="4849894"/>
            <a:ext cx="108000" cy="1080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Rectangle 925"/>
          <p:cNvSpPr/>
          <p:nvPr/>
        </p:nvSpPr>
        <p:spPr>
          <a:xfrm flipV="1">
            <a:off x="2829707" y="484989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Rectangle 926"/>
          <p:cNvSpPr/>
          <p:nvPr/>
        </p:nvSpPr>
        <p:spPr>
          <a:xfrm flipV="1">
            <a:off x="1142477" y="484989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Rectangle 927"/>
          <p:cNvSpPr/>
          <p:nvPr/>
        </p:nvSpPr>
        <p:spPr>
          <a:xfrm flipV="1">
            <a:off x="1479923" y="484989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Rectangle 928"/>
          <p:cNvSpPr/>
          <p:nvPr/>
        </p:nvSpPr>
        <p:spPr>
          <a:xfrm flipV="1">
            <a:off x="1704887" y="484989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Rectangle 929"/>
          <p:cNvSpPr/>
          <p:nvPr/>
        </p:nvSpPr>
        <p:spPr>
          <a:xfrm flipV="1">
            <a:off x="1817369" y="484989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Rectangle 930"/>
          <p:cNvSpPr/>
          <p:nvPr/>
        </p:nvSpPr>
        <p:spPr>
          <a:xfrm flipV="1">
            <a:off x="2042333" y="484989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Rectangle 931"/>
          <p:cNvSpPr/>
          <p:nvPr/>
        </p:nvSpPr>
        <p:spPr>
          <a:xfrm flipV="1">
            <a:off x="2379779" y="484989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Rectangle 932"/>
          <p:cNvSpPr/>
          <p:nvPr/>
        </p:nvSpPr>
        <p:spPr>
          <a:xfrm flipV="1">
            <a:off x="1254959" y="474167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4" name="Rectangle 933"/>
          <p:cNvSpPr/>
          <p:nvPr/>
        </p:nvSpPr>
        <p:spPr>
          <a:xfrm flipV="1">
            <a:off x="1479923" y="474167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Rectangle 934"/>
          <p:cNvSpPr/>
          <p:nvPr/>
        </p:nvSpPr>
        <p:spPr>
          <a:xfrm flipV="1">
            <a:off x="1817369" y="474167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6" name="Rectangle 935"/>
          <p:cNvSpPr/>
          <p:nvPr/>
        </p:nvSpPr>
        <p:spPr>
          <a:xfrm flipV="1">
            <a:off x="2042333" y="474167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7" name="Rectangle 936"/>
          <p:cNvSpPr/>
          <p:nvPr/>
        </p:nvSpPr>
        <p:spPr>
          <a:xfrm flipV="1">
            <a:off x="2154815" y="474167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8" name="Rectangle 937"/>
          <p:cNvSpPr/>
          <p:nvPr/>
        </p:nvSpPr>
        <p:spPr>
          <a:xfrm flipV="1">
            <a:off x="2379779" y="474167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9" name="Rectangle 938"/>
          <p:cNvSpPr/>
          <p:nvPr/>
        </p:nvSpPr>
        <p:spPr>
          <a:xfrm flipV="1">
            <a:off x="2492261" y="474167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0" name="Rectangle 939"/>
          <p:cNvSpPr/>
          <p:nvPr/>
        </p:nvSpPr>
        <p:spPr>
          <a:xfrm flipV="1">
            <a:off x="2604743" y="474167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" name="Rectangle 940"/>
          <p:cNvSpPr/>
          <p:nvPr/>
        </p:nvSpPr>
        <p:spPr>
          <a:xfrm flipV="1">
            <a:off x="2717225" y="474167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" name="Rectangle 941"/>
          <p:cNvSpPr/>
          <p:nvPr/>
        </p:nvSpPr>
        <p:spPr>
          <a:xfrm flipV="1">
            <a:off x="1367441" y="474167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3" name="Rectangle 942"/>
          <p:cNvSpPr/>
          <p:nvPr/>
        </p:nvSpPr>
        <p:spPr>
          <a:xfrm flipV="1">
            <a:off x="1592405" y="474167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4" name="Rectangle 943"/>
          <p:cNvSpPr/>
          <p:nvPr/>
        </p:nvSpPr>
        <p:spPr>
          <a:xfrm flipV="1">
            <a:off x="1704887" y="474167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5" name="Rectangle 944"/>
          <p:cNvSpPr/>
          <p:nvPr/>
        </p:nvSpPr>
        <p:spPr>
          <a:xfrm flipV="1">
            <a:off x="1929851" y="474167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6" name="Rectangle 945"/>
          <p:cNvSpPr/>
          <p:nvPr/>
        </p:nvSpPr>
        <p:spPr>
          <a:xfrm flipV="1">
            <a:off x="2267297" y="474167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7" name="Rectangle 946"/>
          <p:cNvSpPr/>
          <p:nvPr/>
        </p:nvSpPr>
        <p:spPr>
          <a:xfrm flipV="1">
            <a:off x="1254959" y="463346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0</a:t>
            </a:r>
            <a:endParaRPr lang="en-US"/>
          </a:p>
        </p:txBody>
      </p:sp>
      <p:sp>
        <p:nvSpPr>
          <p:cNvPr id="948" name="Rectangle 947"/>
          <p:cNvSpPr/>
          <p:nvPr/>
        </p:nvSpPr>
        <p:spPr>
          <a:xfrm flipV="1">
            <a:off x="1479923" y="463346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9" name="Rectangle 948"/>
          <p:cNvSpPr/>
          <p:nvPr/>
        </p:nvSpPr>
        <p:spPr>
          <a:xfrm flipV="1">
            <a:off x="1817369" y="463346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0" name="Rectangle 949"/>
          <p:cNvSpPr/>
          <p:nvPr/>
        </p:nvSpPr>
        <p:spPr>
          <a:xfrm flipV="1">
            <a:off x="2042333" y="4633462"/>
            <a:ext cx="108000" cy="1080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1" name="Rectangle 950"/>
          <p:cNvSpPr/>
          <p:nvPr/>
        </p:nvSpPr>
        <p:spPr>
          <a:xfrm flipV="1">
            <a:off x="2154815" y="463346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" name="Rectangle 951"/>
          <p:cNvSpPr/>
          <p:nvPr/>
        </p:nvSpPr>
        <p:spPr>
          <a:xfrm flipV="1">
            <a:off x="2379779" y="463346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3" name="Rectangle 952"/>
          <p:cNvSpPr/>
          <p:nvPr/>
        </p:nvSpPr>
        <p:spPr>
          <a:xfrm flipV="1">
            <a:off x="2492261" y="463346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4" name="Rectangle 953"/>
          <p:cNvSpPr/>
          <p:nvPr/>
        </p:nvSpPr>
        <p:spPr>
          <a:xfrm flipV="1">
            <a:off x="2604743" y="463346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5" name="Rectangle 954"/>
          <p:cNvSpPr/>
          <p:nvPr/>
        </p:nvSpPr>
        <p:spPr>
          <a:xfrm flipV="1">
            <a:off x="2717225" y="463346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6" name="Rectangle 955"/>
          <p:cNvSpPr/>
          <p:nvPr/>
        </p:nvSpPr>
        <p:spPr>
          <a:xfrm flipV="1">
            <a:off x="1367441" y="463346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7" name="Rectangle 956"/>
          <p:cNvSpPr/>
          <p:nvPr/>
        </p:nvSpPr>
        <p:spPr>
          <a:xfrm flipV="1">
            <a:off x="1592405" y="463346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8" name="Rectangle 957"/>
          <p:cNvSpPr/>
          <p:nvPr/>
        </p:nvSpPr>
        <p:spPr>
          <a:xfrm flipV="1">
            <a:off x="1704887" y="463346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9" name="Rectangle 958"/>
          <p:cNvSpPr/>
          <p:nvPr/>
        </p:nvSpPr>
        <p:spPr>
          <a:xfrm flipV="1">
            <a:off x="1929851" y="463346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0" name="Rectangle 959"/>
          <p:cNvSpPr/>
          <p:nvPr/>
        </p:nvSpPr>
        <p:spPr>
          <a:xfrm flipV="1">
            <a:off x="2267297" y="463346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1" name="Rectangle 960"/>
          <p:cNvSpPr/>
          <p:nvPr/>
        </p:nvSpPr>
        <p:spPr>
          <a:xfrm flipV="1">
            <a:off x="1367441" y="452524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2" name="Rectangle 961"/>
          <p:cNvSpPr/>
          <p:nvPr/>
        </p:nvSpPr>
        <p:spPr>
          <a:xfrm flipV="1">
            <a:off x="1704887" y="452524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3" name="Rectangle 962"/>
          <p:cNvSpPr/>
          <p:nvPr/>
        </p:nvSpPr>
        <p:spPr>
          <a:xfrm flipV="1">
            <a:off x="1929851" y="452524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4" name="Rectangle 963"/>
          <p:cNvSpPr/>
          <p:nvPr/>
        </p:nvSpPr>
        <p:spPr>
          <a:xfrm flipV="1">
            <a:off x="2042333" y="452524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5" name="Rectangle 964"/>
          <p:cNvSpPr/>
          <p:nvPr/>
        </p:nvSpPr>
        <p:spPr>
          <a:xfrm flipV="1">
            <a:off x="2267297" y="452524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6" name="Rectangle 965"/>
          <p:cNvSpPr/>
          <p:nvPr/>
        </p:nvSpPr>
        <p:spPr>
          <a:xfrm flipV="1">
            <a:off x="2379779" y="452524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7" name="Rectangle 966"/>
          <p:cNvSpPr/>
          <p:nvPr/>
        </p:nvSpPr>
        <p:spPr>
          <a:xfrm flipV="1">
            <a:off x="2492261" y="452524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8" name="Rectangle 967"/>
          <p:cNvSpPr/>
          <p:nvPr/>
        </p:nvSpPr>
        <p:spPr>
          <a:xfrm flipV="1">
            <a:off x="2604743" y="4525246"/>
            <a:ext cx="108000" cy="1080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9" name="Rectangle 968"/>
          <p:cNvSpPr/>
          <p:nvPr/>
        </p:nvSpPr>
        <p:spPr>
          <a:xfrm flipV="1">
            <a:off x="1479923" y="452524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0" name="Rectangle 969"/>
          <p:cNvSpPr/>
          <p:nvPr/>
        </p:nvSpPr>
        <p:spPr>
          <a:xfrm flipV="1">
            <a:off x="1592405" y="452524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1" name="Rectangle 970"/>
          <p:cNvSpPr/>
          <p:nvPr/>
        </p:nvSpPr>
        <p:spPr>
          <a:xfrm flipV="1">
            <a:off x="1817369" y="452524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" name="Rectangle 971"/>
          <p:cNvSpPr/>
          <p:nvPr/>
        </p:nvSpPr>
        <p:spPr>
          <a:xfrm flipV="1">
            <a:off x="2154815" y="452524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Rectangle 972"/>
          <p:cNvSpPr/>
          <p:nvPr/>
        </p:nvSpPr>
        <p:spPr>
          <a:xfrm flipV="1">
            <a:off x="1367441" y="441703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4" name="Rectangle 973"/>
          <p:cNvSpPr/>
          <p:nvPr/>
        </p:nvSpPr>
        <p:spPr>
          <a:xfrm flipV="1">
            <a:off x="1704887" y="441703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Rectangle 974"/>
          <p:cNvSpPr/>
          <p:nvPr/>
        </p:nvSpPr>
        <p:spPr>
          <a:xfrm flipV="1">
            <a:off x="1929851" y="441703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Rectangle 975"/>
          <p:cNvSpPr/>
          <p:nvPr/>
        </p:nvSpPr>
        <p:spPr>
          <a:xfrm flipV="1">
            <a:off x="2042333" y="441703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7" name="Rectangle 976"/>
          <p:cNvSpPr/>
          <p:nvPr/>
        </p:nvSpPr>
        <p:spPr>
          <a:xfrm flipV="1">
            <a:off x="2267297" y="441703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Rectangle 977"/>
          <p:cNvSpPr/>
          <p:nvPr/>
        </p:nvSpPr>
        <p:spPr>
          <a:xfrm flipV="1">
            <a:off x="2379779" y="441703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9" name="Rectangle 978"/>
          <p:cNvSpPr/>
          <p:nvPr/>
        </p:nvSpPr>
        <p:spPr>
          <a:xfrm flipV="1">
            <a:off x="2492261" y="441703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Rectangle 979"/>
          <p:cNvSpPr/>
          <p:nvPr/>
        </p:nvSpPr>
        <p:spPr>
          <a:xfrm flipV="1">
            <a:off x="2604743" y="441703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Rectangle 980"/>
          <p:cNvSpPr/>
          <p:nvPr/>
        </p:nvSpPr>
        <p:spPr>
          <a:xfrm flipV="1">
            <a:off x="1479923" y="441703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Rectangle 981"/>
          <p:cNvSpPr/>
          <p:nvPr/>
        </p:nvSpPr>
        <p:spPr>
          <a:xfrm flipV="1">
            <a:off x="1592405" y="441703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Rectangle 982"/>
          <p:cNvSpPr/>
          <p:nvPr/>
        </p:nvSpPr>
        <p:spPr>
          <a:xfrm flipV="1">
            <a:off x="1817369" y="441703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Rectangle 983"/>
          <p:cNvSpPr/>
          <p:nvPr/>
        </p:nvSpPr>
        <p:spPr>
          <a:xfrm flipV="1">
            <a:off x="2154815" y="441703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Rectangle 984"/>
          <p:cNvSpPr/>
          <p:nvPr/>
        </p:nvSpPr>
        <p:spPr>
          <a:xfrm flipV="1">
            <a:off x="1592405" y="430881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6" name="Rectangle 985"/>
          <p:cNvSpPr/>
          <p:nvPr/>
        </p:nvSpPr>
        <p:spPr>
          <a:xfrm flipV="1">
            <a:off x="1817369" y="430881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7" name="Rectangle 986"/>
          <p:cNvSpPr/>
          <p:nvPr/>
        </p:nvSpPr>
        <p:spPr>
          <a:xfrm flipV="1">
            <a:off x="1929851" y="430881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8" name="Rectangle 987"/>
          <p:cNvSpPr/>
          <p:nvPr/>
        </p:nvSpPr>
        <p:spPr>
          <a:xfrm flipV="1">
            <a:off x="2154815" y="430881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9" name="Rectangle 988"/>
          <p:cNvSpPr/>
          <p:nvPr/>
        </p:nvSpPr>
        <p:spPr>
          <a:xfrm flipV="1">
            <a:off x="2267297" y="430881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0" name="Rectangle 989"/>
          <p:cNvSpPr/>
          <p:nvPr/>
        </p:nvSpPr>
        <p:spPr>
          <a:xfrm flipV="1">
            <a:off x="2379779" y="430881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1" name="Rectangle 990"/>
          <p:cNvSpPr/>
          <p:nvPr/>
        </p:nvSpPr>
        <p:spPr>
          <a:xfrm flipV="1">
            <a:off x="2492261" y="430881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2" name="Rectangle 991"/>
          <p:cNvSpPr/>
          <p:nvPr/>
        </p:nvSpPr>
        <p:spPr>
          <a:xfrm flipV="1">
            <a:off x="1479923" y="430881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" name="Rectangle 992"/>
          <p:cNvSpPr/>
          <p:nvPr/>
        </p:nvSpPr>
        <p:spPr>
          <a:xfrm flipV="1">
            <a:off x="1704887" y="430881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4" name="Rectangle 993"/>
          <p:cNvSpPr/>
          <p:nvPr/>
        </p:nvSpPr>
        <p:spPr>
          <a:xfrm flipV="1">
            <a:off x="2042333" y="430881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5" name="Rectangle 994"/>
          <p:cNvSpPr/>
          <p:nvPr/>
        </p:nvSpPr>
        <p:spPr>
          <a:xfrm flipV="1">
            <a:off x="1592405" y="420059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6" name="Rectangle 995"/>
          <p:cNvSpPr/>
          <p:nvPr/>
        </p:nvSpPr>
        <p:spPr>
          <a:xfrm flipV="1">
            <a:off x="1817369" y="420059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7" name="Rectangle 996"/>
          <p:cNvSpPr/>
          <p:nvPr/>
        </p:nvSpPr>
        <p:spPr>
          <a:xfrm flipV="1">
            <a:off x="1929851" y="420059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8" name="Rectangle 997"/>
          <p:cNvSpPr/>
          <p:nvPr/>
        </p:nvSpPr>
        <p:spPr>
          <a:xfrm flipV="1">
            <a:off x="2154815" y="420059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9" name="Rectangle 998"/>
          <p:cNvSpPr/>
          <p:nvPr/>
        </p:nvSpPr>
        <p:spPr>
          <a:xfrm flipV="1">
            <a:off x="2267297" y="420059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0" name="Rectangle 999"/>
          <p:cNvSpPr/>
          <p:nvPr/>
        </p:nvSpPr>
        <p:spPr>
          <a:xfrm flipV="1">
            <a:off x="2379779" y="4200598"/>
            <a:ext cx="108000" cy="1080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1" name="Rectangle 1000"/>
          <p:cNvSpPr/>
          <p:nvPr/>
        </p:nvSpPr>
        <p:spPr>
          <a:xfrm flipV="1">
            <a:off x="2492261" y="420059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2" name="Rectangle 1001"/>
          <p:cNvSpPr/>
          <p:nvPr/>
        </p:nvSpPr>
        <p:spPr>
          <a:xfrm flipV="1">
            <a:off x="1479923" y="420059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" name="Rectangle 1002"/>
          <p:cNvSpPr/>
          <p:nvPr/>
        </p:nvSpPr>
        <p:spPr>
          <a:xfrm flipV="1">
            <a:off x="1704887" y="420059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4" name="Rectangle 1003"/>
          <p:cNvSpPr/>
          <p:nvPr/>
        </p:nvSpPr>
        <p:spPr>
          <a:xfrm flipV="1">
            <a:off x="2042333" y="4200598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5" name="Rectangle 1004"/>
          <p:cNvSpPr/>
          <p:nvPr/>
        </p:nvSpPr>
        <p:spPr>
          <a:xfrm flipV="1">
            <a:off x="1704887" y="409238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Rectangle 1005"/>
          <p:cNvSpPr/>
          <p:nvPr/>
        </p:nvSpPr>
        <p:spPr>
          <a:xfrm flipV="1">
            <a:off x="1817369" y="409238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7" name="Rectangle 1006"/>
          <p:cNvSpPr/>
          <p:nvPr/>
        </p:nvSpPr>
        <p:spPr>
          <a:xfrm flipV="1">
            <a:off x="2042333" y="409238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Rectangle 1007"/>
          <p:cNvSpPr/>
          <p:nvPr/>
        </p:nvSpPr>
        <p:spPr>
          <a:xfrm flipV="1">
            <a:off x="2154815" y="409238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9" name="Rectangle 1008"/>
          <p:cNvSpPr/>
          <p:nvPr/>
        </p:nvSpPr>
        <p:spPr>
          <a:xfrm flipV="1">
            <a:off x="2267297" y="409238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0" name="Rectangle 1009"/>
          <p:cNvSpPr/>
          <p:nvPr/>
        </p:nvSpPr>
        <p:spPr>
          <a:xfrm flipV="1">
            <a:off x="2379779" y="409238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1" name="Rectangle 1010"/>
          <p:cNvSpPr/>
          <p:nvPr/>
        </p:nvSpPr>
        <p:spPr>
          <a:xfrm flipV="1">
            <a:off x="1592405" y="409238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2" name="Rectangle 1011"/>
          <p:cNvSpPr/>
          <p:nvPr/>
        </p:nvSpPr>
        <p:spPr>
          <a:xfrm flipV="1">
            <a:off x="1929851" y="4092382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" name="Rectangle 1012"/>
          <p:cNvSpPr/>
          <p:nvPr/>
        </p:nvSpPr>
        <p:spPr>
          <a:xfrm flipV="1">
            <a:off x="1704887" y="398416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Rectangle 1013"/>
          <p:cNvSpPr/>
          <p:nvPr/>
        </p:nvSpPr>
        <p:spPr>
          <a:xfrm flipV="1">
            <a:off x="1929851" y="398416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5" name="Rectangle 1014"/>
          <p:cNvSpPr/>
          <p:nvPr/>
        </p:nvSpPr>
        <p:spPr>
          <a:xfrm flipV="1">
            <a:off x="2042333" y="398416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6" name="Rectangle 1015"/>
          <p:cNvSpPr/>
          <p:nvPr/>
        </p:nvSpPr>
        <p:spPr>
          <a:xfrm flipV="1">
            <a:off x="2154815" y="398416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7" name="Rectangle 1016"/>
          <p:cNvSpPr/>
          <p:nvPr/>
        </p:nvSpPr>
        <p:spPr>
          <a:xfrm flipV="1">
            <a:off x="2267297" y="398416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8" name="Rectangle 1017"/>
          <p:cNvSpPr/>
          <p:nvPr/>
        </p:nvSpPr>
        <p:spPr>
          <a:xfrm flipV="1">
            <a:off x="1817369" y="3984166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9" name="Rectangle 1018"/>
          <p:cNvSpPr/>
          <p:nvPr/>
        </p:nvSpPr>
        <p:spPr>
          <a:xfrm flipV="1">
            <a:off x="1704887" y="387595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0" name="Rectangle 1019"/>
          <p:cNvSpPr/>
          <p:nvPr/>
        </p:nvSpPr>
        <p:spPr>
          <a:xfrm flipV="1">
            <a:off x="1929851" y="387595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1" name="Rectangle 1020"/>
          <p:cNvSpPr/>
          <p:nvPr/>
        </p:nvSpPr>
        <p:spPr>
          <a:xfrm flipV="1">
            <a:off x="2042333" y="387595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2" name="Rectangle 1021"/>
          <p:cNvSpPr/>
          <p:nvPr/>
        </p:nvSpPr>
        <p:spPr>
          <a:xfrm flipV="1">
            <a:off x="2154815" y="387595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3" name="Rectangle 1022"/>
          <p:cNvSpPr/>
          <p:nvPr/>
        </p:nvSpPr>
        <p:spPr>
          <a:xfrm flipV="1">
            <a:off x="2267297" y="387595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 flipV="1">
            <a:off x="1817369" y="3875950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024"/>
          <p:cNvSpPr/>
          <p:nvPr/>
        </p:nvSpPr>
        <p:spPr>
          <a:xfrm flipV="1">
            <a:off x="1817369" y="376773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1025"/>
          <p:cNvSpPr/>
          <p:nvPr/>
        </p:nvSpPr>
        <p:spPr>
          <a:xfrm flipV="1">
            <a:off x="1929851" y="376773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1026"/>
          <p:cNvSpPr/>
          <p:nvPr/>
        </p:nvSpPr>
        <p:spPr>
          <a:xfrm flipV="1">
            <a:off x="2042333" y="376773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Rectangle 1027"/>
          <p:cNvSpPr/>
          <p:nvPr/>
        </p:nvSpPr>
        <p:spPr>
          <a:xfrm flipV="1">
            <a:off x="2154815" y="3767734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028"/>
          <p:cNvSpPr/>
          <p:nvPr/>
        </p:nvSpPr>
        <p:spPr>
          <a:xfrm flipV="1">
            <a:off x="1929851" y="3659525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/>
          <p:cNvSpPr/>
          <p:nvPr/>
        </p:nvSpPr>
        <p:spPr>
          <a:xfrm flipV="1">
            <a:off x="2042333" y="3659525"/>
            <a:ext cx="108000" cy="10800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1031"/>
          <p:cNvSpPr/>
          <p:nvPr/>
        </p:nvSpPr>
        <p:spPr>
          <a:xfrm flipV="1">
            <a:off x="580061" y="285210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/>
          <p:cNvSpPr/>
          <p:nvPr/>
        </p:nvSpPr>
        <p:spPr>
          <a:xfrm flipV="1">
            <a:off x="692543" y="285210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1033"/>
          <p:cNvSpPr/>
          <p:nvPr/>
        </p:nvSpPr>
        <p:spPr>
          <a:xfrm flipV="1">
            <a:off x="805025" y="285210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/>
          <p:cNvSpPr/>
          <p:nvPr/>
        </p:nvSpPr>
        <p:spPr>
          <a:xfrm flipV="1">
            <a:off x="1029989" y="285210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/>
          <p:cNvSpPr/>
          <p:nvPr/>
        </p:nvSpPr>
        <p:spPr>
          <a:xfrm flipV="1">
            <a:off x="1367435" y="285210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/>
          <p:cNvSpPr/>
          <p:nvPr/>
        </p:nvSpPr>
        <p:spPr>
          <a:xfrm flipV="1">
            <a:off x="1592399" y="285210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7"/>
          <p:cNvSpPr/>
          <p:nvPr/>
        </p:nvSpPr>
        <p:spPr>
          <a:xfrm flipV="1">
            <a:off x="1704881" y="285210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/>
          <p:cNvSpPr/>
          <p:nvPr/>
        </p:nvSpPr>
        <p:spPr>
          <a:xfrm flipV="1">
            <a:off x="1929845" y="285210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/>
          <p:cNvSpPr/>
          <p:nvPr/>
        </p:nvSpPr>
        <p:spPr>
          <a:xfrm flipV="1">
            <a:off x="2267291" y="285210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/>
          <p:cNvSpPr/>
          <p:nvPr/>
        </p:nvSpPr>
        <p:spPr>
          <a:xfrm flipV="1">
            <a:off x="2492255" y="285210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/>
          <p:cNvSpPr/>
          <p:nvPr/>
        </p:nvSpPr>
        <p:spPr>
          <a:xfrm flipV="1">
            <a:off x="2604737" y="285210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/>
          <p:cNvSpPr/>
          <p:nvPr/>
        </p:nvSpPr>
        <p:spPr>
          <a:xfrm flipV="1">
            <a:off x="2829701" y="285210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/>
          <p:cNvSpPr/>
          <p:nvPr/>
        </p:nvSpPr>
        <p:spPr>
          <a:xfrm flipV="1">
            <a:off x="2942183" y="2852107"/>
            <a:ext cx="108000" cy="10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/>
          <p:cNvSpPr/>
          <p:nvPr/>
        </p:nvSpPr>
        <p:spPr>
          <a:xfrm flipV="1">
            <a:off x="3054665" y="285210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/>
          <p:cNvSpPr/>
          <p:nvPr/>
        </p:nvSpPr>
        <p:spPr>
          <a:xfrm flipV="1">
            <a:off x="3167147" y="285210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6"/>
          <p:cNvSpPr/>
          <p:nvPr/>
        </p:nvSpPr>
        <p:spPr>
          <a:xfrm flipV="1">
            <a:off x="3279629" y="285210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/>
          <p:cNvSpPr/>
          <p:nvPr/>
        </p:nvSpPr>
        <p:spPr>
          <a:xfrm flipV="1">
            <a:off x="917507" y="285210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Rectangle 1048"/>
          <p:cNvSpPr/>
          <p:nvPr/>
        </p:nvSpPr>
        <p:spPr>
          <a:xfrm flipV="1">
            <a:off x="1142471" y="285210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/>
          <p:cNvSpPr/>
          <p:nvPr/>
        </p:nvSpPr>
        <p:spPr>
          <a:xfrm flipV="1">
            <a:off x="1254953" y="285210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/>
          <p:cNvSpPr/>
          <p:nvPr/>
        </p:nvSpPr>
        <p:spPr>
          <a:xfrm flipV="1">
            <a:off x="1479917" y="285210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Rectangle 1051"/>
          <p:cNvSpPr/>
          <p:nvPr/>
        </p:nvSpPr>
        <p:spPr>
          <a:xfrm flipV="1">
            <a:off x="1817363" y="285210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Rectangle 1052"/>
          <p:cNvSpPr/>
          <p:nvPr/>
        </p:nvSpPr>
        <p:spPr>
          <a:xfrm flipV="1">
            <a:off x="2042327" y="285210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53"/>
          <p:cNvSpPr/>
          <p:nvPr/>
        </p:nvSpPr>
        <p:spPr>
          <a:xfrm flipV="1">
            <a:off x="2154809" y="285210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ectangle 1054"/>
          <p:cNvSpPr/>
          <p:nvPr/>
        </p:nvSpPr>
        <p:spPr>
          <a:xfrm flipV="1">
            <a:off x="2379773" y="285210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Rectangle 1055"/>
          <p:cNvSpPr/>
          <p:nvPr/>
        </p:nvSpPr>
        <p:spPr>
          <a:xfrm flipV="1">
            <a:off x="2717219" y="285210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/>
          <p:cNvSpPr/>
          <p:nvPr/>
        </p:nvSpPr>
        <p:spPr>
          <a:xfrm flipV="1">
            <a:off x="3392125" y="285210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Rectangle 1057"/>
          <p:cNvSpPr/>
          <p:nvPr/>
        </p:nvSpPr>
        <p:spPr>
          <a:xfrm flipV="1">
            <a:off x="805031" y="274389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Rectangle 1058"/>
          <p:cNvSpPr/>
          <p:nvPr/>
        </p:nvSpPr>
        <p:spPr>
          <a:xfrm flipV="1">
            <a:off x="1029995" y="274389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Rectangle 1059"/>
          <p:cNvSpPr/>
          <p:nvPr/>
        </p:nvSpPr>
        <p:spPr>
          <a:xfrm flipV="1">
            <a:off x="1367441" y="274389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Rectangle 1060"/>
          <p:cNvSpPr/>
          <p:nvPr/>
        </p:nvSpPr>
        <p:spPr>
          <a:xfrm flipV="1">
            <a:off x="1592405" y="274389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Rectangle 1061"/>
          <p:cNvSpPr/>
          <p:nvPr/>
        </p:nvSpPr>
        <p:spPr>
          <a:xfrm flipV="1">
            <a:off x="1704887" y="274389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Rectangle 1062"/>
          <p:cNvSpPr/>
          <p:nvPr/>
        </p:nvSpPr>
        <p:spPr>
          <a:xfrm flipV="1">
            <a:off x="1929851" y="274389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Rectangle 1063"/>
          <p:cNvSpPr/>
          <p:nvPr/>
        </p:nvSpPr>
        <p:spPr>
          <a:xfrm flipV="1">
            <a:off x="2267297" y="274389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Rectangle 1064"/>
          <p:cNvSpPr/>
          <p:nvPr/>
        </p:nvSpPr>
        <p:spPr>
          <a:xfrm flipV="1">
            <a:off x="2492261" y="274389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Rectangle 1065"/>
          <p:cNvSpPr/>
          <p:nvPr/>
        </p:nvSpPr>
        <p:spPr>
          <a:xfrm flipV="1">
            <a:off x="2604743" y="274389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Rectangle 1066"/>
          <p:cNvSpPr/>
          <p:nvPr/>
        </p:nvSpPr>
        <p:spPr>
          <a:xfrm flipV="1">
            <a:off x="2829707" y="2743891"/>
            <a:ext cx="108000" cy="10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Rectangle 1067"/>
          <p:cNvSpPr/>
          <p:nvPr/>
        </p:nvSpPr>
        <p:spPr>
          <a:xfrm flipV="1">
            <a:off x="2942189" y="274389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Rectangle 1068"/>
          <p:cNvSpPr/>
          <p:nvPr/>
        </p:nvSpPr>
        <p:spPr>
          <a:xfrm flipV="1">
            <a:off x="3054671" y="274389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Rectangle 1069"/>
          <p:cNvSpPr/>
          <p:nvPr/>
        </p:nvSpPr>
        <p:spPr>
          <a:xfrm flipV="1">
            <a:off x="3167153" y="274389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Rectangle 1070"/>
          <p:cNvSpPr/>
          <p:nvPr/>
        </p:nvSpPr>
        <p:spPr>
          <a:xfrm flipV="1">
            <a:off x="917513" y="274389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Rectangle 1071"/>
          <p:cNvSpPr/>
          <p:nvPr/>
        </p:nvSpPr>
        <p:spPr>
          <a:xfrm flipV="1">
            <a:off x="1142477" y="274389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Rectangle 1072"/>
          <p:cNvSpPr/>
          <p:nvPr/>
        </p:nvSpPr>
        <p:spPr>
          <a:xfrm flipV="1">
            <a:off x="1254959" y="274389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Rectangle 1073"/>
          <p:cNvSpPr/>
          <p:nvPr/>
        </p:nvSpPr>
        <p:spPr>
          <a:xfrm flipV="1">
            <a:off x="1479923" y="274389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Rectangle 1074"/>
          <p:cNvSpPr/>
          <p:nvPr/>
        </p:nvSpPr>
        <p:spPr>
          <a:xfrm flipV="1">
            <a:off x="1817369" y="274389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Rectangle 1075"/>
          <p:cNvSpPr/>
          <p:nvPr/>
        </p:nvSpPr>
        <p:spPr>
          <a:xfrm flipV="1">
            <a:off x="2042333" y="274389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Rectangle 1076"/>
          <p:cNvSpPr/>
          <p:nvPr/>
        </p:nvSpPr>
        <p:spPr>
          <a:xfrm flipV="1">
            <a:off x="2154815" y="274389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Rectangle 1077"/>
          <p:cNvSpPr/>
          <p:nvPr/>
        </p:nvSpPr>
        <p:spPr>
          <a:xfrm flipV="1">
            <a:off x="2379779" y="274389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Rectangle 1078"/>
          <p:cNvSpPr/>
          <p:nvPr/>
        </p:nvSpPr>
        <p:spPr>
          <a:xfrm flipV="1">
            <a:off x="2717225" y="274389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Rectangle 1079"/>
          <p:cNvSpPr/>
          <p:nvPr/>
        </p:nvSpPr>
        <p:spPr>
          <a:xfrm flipV="1">
            <a:off x="917513" y="263567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1" name="Rectangle 1080"/>
          <p:cNvSpPr/>
          <p:nvPr/>
        </p:nvSpPr>
        <p:spPr>
          <a:xfrm flipV="1">
            <a:off x="1254959" y="263567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Rectangle 1081"/>
          <p:cNvSpPr/>
          <p:nvPr/>
        </p:nvSpPr>
        <p:spPr>
          <a:xfrm flipV="1">
            <a:off x="1479923" y="263567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Rectangle 1082"/>
          <p:cNvSpPr/>
          <p:nvPr/>
        </p:nvSpPr>
        <p:spPr>
          <a:xfrm flipV="1">
            <a:off x="1592405" y="263567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Rectangle 1083"/>
          <p:cNvSpPr/>
          <p:nvPr/>
        </p:nvSpPr>
        <p:spPr>
          <a:xfrm flipV="1">
            <a:off x="1817369" y="263567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" name="Rectangle 1084"/>
          <p:cNvSpPr/>
          <p:nvPr/>
        </p:nvSpPr>
        <p:spPr>
          <a:xfrm flipV="1">
            <a:off x="2154815" y="2635675"/>
            <a:ext cx="108000" cy="10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Rectangle 1085"/>
          <p:cNvSpPr/>
          <p:nvPr/>
        </p:nvSpPr>
        <p:spPr>
          <a:xfrm flipV="1">
            <a:off x="2379779" y="263567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Rectangle 1086"/>
          <p:cNvSpPr/>
          <p:nvPr/>
        </p:nvSpPr>
        <p:spPr>
          <a:xfrm flipV="1">
            <a:off x="2492261" y="263567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Rectangle 1087"/>
          <p:cNvSpPr/>
          <p:nvPr/>
        </p:nvSpPr>
        <p:spPr>
          <a:xfrm flipV="1">
            <a:off x="2717225" y="263567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Rectangle 1088"/>
          <p:cNvSpPr/>
          <p:nvPr/>
        </p:nvSpPr>
        <p:spPr>
          <a:xfrm flipV="1">
            <a:off x="2829707" y="263567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Rectangle 1089"/>
          <p:cNvSpPr/>
          <p:nvPr/>
        </p:nvSpPr>
        <p:spPr>
          <a:xfrm flipV="1">
            <a:off x="2942189" y="263567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Rectangle 1090"/>
          <p:cNvSpPr/>
          <p:nvPr/>
        </p:nvSpPr>
        <p:spPr>
          <a:xfrm flipV="1">
            <a:off x="3054671" y="263567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Rectangle 1091"/>
          <p:cNvSpPr/>
          <p:nvPr/>
        </p:nvSpPr>
        <p:spPr>
          <a:xfrm flipV="1">
            <a:off x="1029995" y="263567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Rectangle 1092"/>
          <p:cNvSpPr/>
          <p:nvPr/>
        </p:nvSpPr>
        <p:spPr>
          <a:xfrm flipV="1">
            <a:off x="1142477" y="263567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Rectangle 1093"/>
          <p:cNvSpPr/>
          <p:nvPr/>
        </p:nvSpPr>
        <p:spPr>
          <a:xfrm flipV="1">
            <a:off x="1367441" y="263567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Rectangle 1094"/>
          <p:cNvSpPr/>
          <p:nvPr/>
        </p:nvSpPr>
        <p:spPr>
          <a:xfrm flipV="1">
            <a:off x="1704887" y="263567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Rectangle 1095"/>
          <p:cNvSpPr/>
          <p:nvPr/>
        </p:nvSpPr>
        <p:spPr>
          <a:xfrm flipV="1">
            <a:off x="1929851" y="263567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" name="Rectangle 1096"/>
          <p:cNvSpPr/>
          <p:nvPr/>
        </p:nvSpPr>
        <p:spPr>
          <a:xfrm flipV="1">
            <a:off x="2042333" y="263567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" name="Rectangle 1097"/>
          <p:cNvSpPr/>
          <p:nvPr/>
        </p:nvSpPr>
        <p:spPr>
          <a:xfrm flipV="1">
            <a:off x="2267297" y="263567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" name="Rectangle 1098"/>
          <p:cNvSpPr/>
          <p:nvPr/>
        </p:nvSpPr>
        <p:spPr>
          <a:xfrm flipV="1">
            <a:off x="2604743" y="263567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0" name="Rectangle 1099"/>
          <p:cNvSpPr/>
          <p:nvPr/>
        </p:nvSpPr>
        <p:spPr>
          <a:xfrm flipV="1">
            <a:off x="1142477" y="252745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1" name="Rectangle 1100"/>
          <p:cNvSpPr/>
          <p:nvPr/>
        </p:nvSpPr>
        <p:spPr>
          <a:xfrm flipV="1">
            <a:off x="1367441" y="252745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2" name="Rectangle 1101"/>
          <p:cNvSpPr/>
          <p:nvPr/>
        </p:nvSpPr>
        <p:spPr>
          <a:xfrm flipV="1">
            <a:off x="1479923" y="252745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3" name="Rectangle 1102"/>
          <p:cNvSpPr/>
          <p:nvPr/>
        </p:nvSpPr>
        <p:spPr>
          <a:xfrm flipV="1">
            <a:off x="1704887" y="252745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" name="Rectangle 1103"/>
          <p:cNvSpPr/>
          <p:nvPr/>
        </p:nvSpPr>
        <p:spPr>
          <a:xfrm flipV="1">
            <a:off x="2042333" y="252745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" name="Rectangle 1104"/>
          <p:cNvSpPr/>
          <p:nvPr/>
        </p:nvSpPr>
        <p:spPr>
          <a:xfrm flipV="1">
            <a:off x="2267297" y="252745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6" name="Rectangle 1105"/>
          <p:cNvSpPr/>
          <p:nvPr/>
        </p:nvSpPr>
        <p:spPr>
          <a:xfrm flipV="1">
            <a:off x="2379779" y="252745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7" name="Rectangle 1106"/>
          <p:cNvSpPr/>
          <p:nvPr/>
        </p:nvSpPr>
        <p:spPr>
          <a:xfrm flipV="1">
            <a:off x="2604743" y="252745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8" name="Rectangle 1107"/>
          <p:cNvSpPr/>
          <p:nvPr/>
        </p:nvSpPr>
        <p:spPr>
          <a:xfrm flipV="1">
            <a:off x="2717225" y="252745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Rectangle 1108"/>
          <p:cNvSpPr/>
          <p:nvPr/>
        </p:nvSpPr>
        <p:spPr>
          <a:xfrm flipV="1">
            <a:off x="2829707" y="252745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0" name="Rectangle 1109"/>
          <p:cNvSpPr/>
          <p:nvPr/>
        </p:nvSpPr>
        <p:spPr>
          <a:xfrm flipV="1">
            <a:off x="2942189" y="252745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1" name="Rectangle 1110"/>
          <p:cNvSpPr/>
          <p:nvPr/>
        </p:nvSpPr>
        <p:spPr>
          <a:xfrm flipV="1">
            <a:off x="1029995" y="252745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2" name="Rectangle 1111"/>
          <p:cNvSpPr/>
          <p:nvPr/>
        </p:nvSpPr>
        <p:spPr>
          <a:xfrm flipV="1">
            <a:off x="1254959" y="252745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3" name="Rectangle 1112"/>
          <p:cNvSpPr/>
          <p:nvPr/>
        </p:nvSpPr>
        <p:spPr>
          <a:xfrm flipV="1">
            <a:off x="1592405" y="252745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4" name="Rectangle 1113"/>
          <p:cNvSpPr/>
          <p:nvPr/>
        </p:nvSpPr>
        <p:spPr>
          <a:xfrm flipV="1">
            <a:off x="1817369" y="252745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5" name="Rectangle 1114"/>
          <p:cNvSpPr/>
          <p:nvPr/>
        </p:nvSpPr>
        <p:spPr>
          <a:xfrm flipV="1">
            <a:off x="1929851" y="252745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" name="Rectangle 1115"/>
          <p:cNvSpPr/>
          <p:nvPr/>
        </p:nvSpPr>
        <p:spPr>
          <a:xfrm flipV="1">
            <a:off x="2154815" y="252745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7" name="Rectangle 1116"/>
          <p:cNvSpPr/>
          <p:nvPr/>
        </p:nvSpPr>
        <p:spPr>
          <a:xfrm flipV="1">
            <a:off x="2492261" y="252745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8" name="Rectangle 1117"/>
          <p:cNvSpPr/>
          <p:nvPr/>
        </p:nvSpPr>
        <p:spPr>
          <a:xfrm flipV="1">
            <a:off x="1254959" y="2419243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9" name="Rectangle 1118"/>
          <p:cNvSpPr/>
          <p:nvPr/>
        </p:nvSpPr>
        <p:spPr>
          <a:xfrm flipV="1">
            <a:off x="1367441" y="2419243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0" name="Rectangle 1119"/>
          <p:cNvSpPr/>
          <p:nvPr/>
        </p:nvSpPr>
        <p:spPr>
          <a:xfrm flipV="1">
            <a:off x="1592405" y="2419243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1" name="Rectangle 1120"/>
          <p:cNvSpPr/>
          <p:nvPr/>
        </p:nvSpPr>
        <p:spPr>
          <a:xfrm flipV="1">
            <a:off x="1929851" y="2419243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2" name="Rectangle 1121"/>
          <p:cNvSpPr/>
          <p:nvPr/>
        </p:nvSpPr>
        <p:spPr>
          <a:xfrm flipV="1">
            <a:off x="2154815" y="2419243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3" name="Rectangle 1122"/>
          <p:cNvSpPr/>
          <p:nvPr/>
        </p:nvSpPr>
        <p:spPr>
          <a:xfrm flipV="1">
            <a:off x="2267297" y="2419243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4" name="Rectangle 1123"/>
          <p:cNvSpPr/>
          <p:nvPr/>
        </p:nvSpPr>
        <p:spPr>
          <a:xfrm flipV="1">
            <a:off x="2492261" y="2419243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5" name="Rectangle 1124"/>
          <p:cNvSpPr/>
          <p:nvPr/>
        </p:nvSpPr>
        <p:spPr>
          <a:xfrm flipV="1">
            <a:off x="2604743" y="2419243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" name="Rectangle 1125"/>
          <p:cNvSpPr/>
          <p:nvPr/>
        </p:nvSpPr>
        <p:spPr>
          <a:xfrm flipV="1">
            <a:off x="2717225" y="2419243"/>
            <a:ext cx="108000" cy="10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" name="Rectangle 1126"/>
          <p:cNvSpPr/>
          <p:nvPr/>
        </p:nvSpPr>
        <p:spPr>
          <a:xfrm flipV="1">
            <a:off x="2829707" y="2419243"/>
            <a:ext cx="108000" cy="10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" name="Rectangle 1127"/>
          <p:cNvSpPr/>
          <p:nvPr/>
        </p:nvSpPr>
        <p:spPr>
          <a:xfrm flipV="1">
            <a:off x="1142477" y="2419243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9" name="Rectangle 1128"/>
          <p:cNvSpPr/>
          <p:nvPr/>
        </p:nvSpPr>
        <p:spPr>
          <a:xfrm flipV="1">
            <a:off x="1479923" y="2419243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0" name="Rectangle 1129"/>
          <p:cNvSpPr/>
          <p:nvPr/>
        </p:nvSpPr>
        <p:spPr>
          <a:xfrm flipV="1">
            <a:off x="1704887" y="2419243"/>
            <a:ext cx="108000" cy="10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1" name="Rectangle 1130"/>
          <p:cNvSpPr/>
          <p:nvPr/>
        </p:nvSpPr>
        <p:spPr>
          <a:xfrm flipV="1">
            <a:off x="1817369" y="2419243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2" name="Rectangle 1131"/>
          <p:cNvSpPr/>
          <p:nvPr/>
        </p:nvSpPr>
        <p:spPr>
          <a:xfrm flipV="1">
            <a:off x="2042333" y="2419243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3" name="Rectangle 1132"/>
          <p:cNvSpPr/>
          <p:nvPr/>
        </p:nvSpPr>
        <p:spPr>
          <a:xfrm flipV="1">
            <a:off x="2379779" y="2419243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4" name="Rectangle 1133"/>
          <p:cNvSpPr/>
          <p:nvPr/>
        </p:nvSpPr>
        <p:spPr>
          <a:xfrm flipV="1">
            <a:off x="1254959" y="231102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5" name="Rectangle 1134"/>
          <p:cNvSpPr/>
          <p:nvPr/>
        </p:nvSpPr>
        <p:spPr>
          <a:xfrm flipV="1">
            <a:off x="1479923" y="231102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" name="Rectangle 1135"/>
          <p:cNvSpPr/>
          <p:nvPr/>
        </p:nvSpPr>
        <p:spPr>
          <a:xfrm flipV="1">
            <a:off x="1817369" y="231102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7" name="Rectangle 1136"/>
          <p:cNvSpPr/>
          <p:nvPr/>
        </p:nvSpPr>
        <p:spPr>
          <a:xfrm flipV="1">
            <a:off x="2042333" y="231102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8" name="Rectangle 1137"/>
          <p:cNvSpPr/>
          <p:nvPr/>
        </p:nvSpPr>
        <p:spPr>
          <a:xfrm flipV="1">
            <a:off x="2154815" y="231102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9" name="Rectangle 1138"/>
          <p:cNvSpPr/>
          <p:nvPr/>
        </p:nvSpPr>
        <p:spPr>
          <a:xfrm flipV="1">
            <a:off x="2379779" y="231102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0" name="Rectangle 1139"/>
          <p:cNvSpPr/>
          <p:nvPr/>
        </p:nvSpPr>
        <p:spPr>
          <a:xfrm flipV="1">
            <a:off x="2492261" y="231102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1" name="Rectangle 1140"/>
          <p:cNvSpPr/>
          <p:nvPr/>
        </p:nvSpPr>
        <p:spPr>
          <a:xfrm flipV="1">
            <a:off x="2604743" y="231102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2" name="Rectangle 1141"/>
          <p:cNvSpPr/>
          <p:nvPr/>
        </p:nvSpPr>
        <p:spPr>
          <a:xfrm flipV="1">
            <a:off x="2717225" y="231102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3" name="Rectangle 1142"/>
          <p:cNvSpPr/>
          <p:nvPr/>
        </p:nvSpPr>
        <p:spPr>
          <a:xfrm flipV="1">
            <a:off x="1367441" y="231102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4" name="Rectangle 1143"/>
          <p:cNvSpPr/>
          <p:nvPr/>
        </p:nvSpPr>
        <p:spPr>
          <a:xfrm flipV="1">
            <a:off x="1592405" y="231102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5" name="Rectangle 1144"/>
          <p:cNvSpPr/>
          <p:nvPr/>
        </p:nvSpPr>
        <p:spPr>
          <a:xfrm flipV="1">
            <a:off x="1704887" y="231102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6" name="Rectangle 1145"/>
          <p:cNvSpPr/>
          <p:nvPr/>
        </p:nvSpPr>
        <p:spPr>
          <a:xfrm flipV="1">
            <a:off x="1929851" y="231102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" name="Rectangle 1146"/>
          <p:cNvSpPr/>
          <p:nvPr/>
        </p:nvSpPr>
        <p:spPr>
          <a:xfrm flipV="1">
            <a:off x="2267297" y="231102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8" name="Rectangle 1147"/>
          <p:cNvSpPr/>
          <p:nvPr/>
        </p:nvSpPr>
        <p:spPr>
          <a:xfrm flipV="1">
            <a:off x="1254959" y="2202811"/>
            <a:ext cx="108000" cy="10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9" name="Rectangle 1148"/>
          <p:cNvSpPr/>
          <p:nvPr/>
        </p:nvSpPr>
        <p:spPr>
          <a:xfrm flipV="1">
            <a:off x="1479923" y="220281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0" name="Rectangle 1149"/>
          <p:cNvSpPr/>
          <p:nvPr/>
        </p:nvSpPr>
        <p:spPr>
          <a:xfrm flipV="1">
            <a:off x="1817369" y="220281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1" name="Rectangle 1150"/>
          <p:cNvSpPr/>
          <p:nvPr/>
        </p:nvSpPr>
        <p:spPr>
          <a:xfrm flipV="1">
            <a:off x="2042333" y="220281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2" name="Rectangle 1151"/>
          <p:cNvSpPr/>
          <p:nvPr/>
        </p:nvSpPr>
        <p:spPr>
          <a:xfrm flipV="1">
            <a:off x="2154815" y="220281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3" name="Rectangle 1152"/>
          <p:cNvSpPr/>
          <p:nvPr/>
        </p:nvSpPr>
        <p:spPr>
          <a:xfrm flipV="1">
            <a:off x="2379779" y="220281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4" name="Rectangle 1153"/>
          <p:cNvSpPr/>
          <p:nvPr/>
        </p:nvSpPr>
        <p:spPr>
          <a:xfrm flipV="1">
            <a:off x="2492261" y="220281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5" name="Rectangle 1154"/>
          <p:cNvSpPr/>
          <p:nvPr/>
        </p:nvSpPr>
        <p:spPr>
          <a:xfrm flipV="1">
            <a:off x="2604743" y="220281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6" name="Rectangle 1155"/>
          <p:cNvSpPr/>
          <p:nvPr/>
        </p:nvSpPr>
        <p:spPr>
          <a:xfrm flipV="1">
            <a:off x="2717225" y="220281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" name="Rectangle 1156"/>
          <p:cNvSpPr/>
          <p:nvPr/>
        </p:nvSpPr>
        <p:spPr>
          <a:xfrm flipV="1">
            <a:off x="1367441" y="220281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8" name="Rectangle 1157"/>
          <p:cNvSpPr/>
          <p:nvPr/>
        </p:nvSpPr>
        <p:spPr>
          <a:xfrm flipV="1">
            <a:off x="1592405" y="220281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9" name="Rectangle 1158"/>
          <p:cNvSpPr/>
          <p:nvPr/>
        </p:nvSpPr>
        <p:spPr>
          <a:xfrm flipV="1">
            <a:off x="1704887" y="220281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0" name="Rectangle 1159"/>
          <p:cNvSpPr/>
          <p:nvPr/>
        </p:nvSpPr>
        <p:spPr>
          <a:xfrm flipV="1">
            <a:off x="1929851" y="220281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1" name="Rectangle 1160"/>
          <p:cNvSpPr/>
          <p:nvPr/>
        </p:nvSpPr>
        <p:spPr>
          <a:xfrm flipV="1">
            <a:off x="2267297" y="220281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Rectangle 1161"/>
          <p:cNvSpPr/>
          <p:nvPr/>
        </p:nvSpPr>
        <p:spPr>
          <a:xfrm flipV="1">
            <a:off x="1367441" y="209459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Rectangle 1162"/>
          <p:cNvSpPr/>
          <p:nvPr/>
        </p:nvSpPr>
        <p:spPr>
          <a:xfrm flipV="1">
            <a:off x="1704887" y="209459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Rectangle 1163"/>
          <p:cNvSpPr/>
          <p:nvPr/>
        </p:nvSpPr>
        <p:spPr>
          <a:xfrm flipV="1">
            <a:off x="1929851" y="209459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5" name="Rectangle 1164"/>
          <p:cNvSpPr/>
          <p:nvPr/>
        </p:nvSpPr>
        <p:spPr>
          <a:xfrm flipV="1">
            <a:off x="2042333" y="209459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Rectangle 1165"/>
          <p:cNvSpPr/>
          <p:nvPr/>
        </p:nvSpPr>
        <p:spPr>
          <a:xfrm flipV="1">
            <a:off x="2267297" y="209459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Rectangle 1166"/>
          <p:cNvSpPr/>
          <p:nvPr/>
        </p:nvSpPr>
        <p:spPr>
          <a:xfrm flipV="1">
            <a:off x="2379779" y="209459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8" name="Rectangle 1167"/>
          <p:cNvSpPr/>
          <p:nvPr/>
        </p:nvSpPr>
        <p:spPr>
          <a:xfrm flipV="1">
            <a:off x="2492261" y="209459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9" name="Rectangle 1168"/>
          <p:cNvSpPr/>
          <p:nvPr/>
        </p:nvSpPr>
        <p:spPr>
          <a:xfrm flipV="1">
            <a:off x="2604743" y="209459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0" name="Rectangle 1169"/>
          <p:cNvSpPr/>
          <p:nvPr/>
        </p:nvSpPr>
        <p:spPr>
          <a:xfrm flipV="1">
            <a:off x="1479923" y="209459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Rectangle 1170"/>
          <p:cNvSpPr/>
          <p:nvPr/>
        </p:nvSpPr>
        <p:spPr>
          <a:xfrm flipV="1">
            <a:off x="1592405" y="209459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2" name="Rectangle 1171"/>
          <p:cNvSpPr/>
          <p:nvPr/>
        </p:nvSpPr>
        <p:spPr>
          <a:xfrm flipV="1">
            <a:off x="1817369" y="209459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" name="Rectangle 1172"/>
          <p:cNvSpPr/>
          <p:nvPr/>
        </p:nvSpPr>
        <p:spPr>
          <a:xfrm flipV="1">
            <a:off x="2154815" y="209459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4" name="Rectangle 1173"/>
          <p:cNvSpPr/>
          <p:nvPr/>
        </p:nvSpPr>
        <p:spPr>
          <a:xfrm flipV="1">
            <a:off x="1367441" y="198637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5" name="Rectangle 1174"/>
          <p:cNvSpPr/>
          <p:nvPr/>
        </p:nvSpPr>
        <p:spPr>
          <a:xfrm flipV="1">
            <a:off x="1704887" y="198637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6" name="Rectangle 1175"/>
          <p:cNvSpPr/>
          <p:nvPr/>
        </p:nvSpPr>
        <p:spPr>
          <a:xfrm flipV="1">
            <a:off x="1929851" y="1986379"/>
            <a:ext cx="108000" cy="10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Rectangle 1176"/>
          <p:cNvSpPr/>
          <p:nvPr/>
        </p:nvSpPr>
        <p:spPr>
          <a:xfrm flipV="1">
            <a:off x="2042333" y="198637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Rectangle 1177"/>
          <p:cNvSpPr/>
          <p:nvPr/>
        </p:nvSpPr>
        <p:spPr>
          <a:xfrm flipV="1">
            <a:off x="2267297" y="198637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Rectangle 1178"/>
          <p:cNvSpPr/>
          <p:nvPr/>
        </p:nvSpPr>
        <p:spPr>
          <a:xfrm flipV="1">
            <a:off x="2379779" y="198637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Rectangle 1179"/>
          <p:cNvSpPr/>
          <p:nvPr/>
        </p:nvSpPr>
        <p:spPr>
          <a:xfrm flipV="1">
            <a:off x="2492261" y="198637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1" name="Rectangle 1180"/>
          <p:cNvSpPr/>
          <p:nvPr/>
        </p:nvSpPr>
        <p:spPr>
          <a:xfrm flipV="1">
            <a:off x="2604743" y="198637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Rectangle 1181"/>
          <p:cNvSpPr/>
          <p:nvPr/>
        </p:nvSpPr>
        <p:spPr>
          <a:xfrm flipV="1">
            <a:off x="1479923" y="198637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3" name="Rectangle 1182"/>
          <p:cNvSpPr/>
          <p:nvPr/>
        </p:nvSpPr>
        <p:spPr>
          <a:xfrm flipV="1">
            <a:off x="1592405" y="198637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Rectangle 1183"/>
          <p:cNvSpPr/>
          <p:nvPr/>
        </p:nvSpPr>
        <p:spPr>
          <a:xfrm flipV="1">
            <a:off x="1817369" y="198637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Rectangle 1184"/>
          <p:cNvSpPr/>
          <p:nvPr/>
        </p:nvSpPr>
        <p:spPr>
          <a:xfrm flipV="1">
            <a:off x="2154815" y="198637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Rectangle 1185"/>
          <p:cNvSpPr/>
          <p:nvPr/>
        </p:nvSpPr>
        <p:spPr>
          <a:xfrm flipV="1">
            <a:off x="1592405" y="1878163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" name="Rectangle 1186"/>
          <p:cNvSpPr/>
          <p:nvPr/>
        </p:nvSpPr>
        <p:spPr>
          <a:xfrm flipV="1">
            <a:off x="1817369" y="1878163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Rectangle 1187"/>
          <p:cNvSpPr/>
          <p:nvPr/>
        </p:nvSpPr>
        <p:spPr>
          <a:xfrm flipV="1">
            <a:off x="1929851" y="1878163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Rectangle 1188"/>
          <p:cNvSpPr/>
          <p:nvPr/>
        </p:nvSpPr>
        <p:spPr>
          <a:xfrm flipV="1">
            <a:off x="2154815" y="1878163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0" name="Rectangle 1189"/>
          <p:cNvSpPr/>
          <p:nvPr/>
        </p:nvSpPr>
        <p:spPr>
          <a:xfrm flipV="1">
            <a:off x="2267297" y="1878163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1" name="Rectangle 1190"/>
          <p:cNvSpPr/>
          <p:nvPr/>
        </p:nvSpPr>
        <p:spPr>
          <a:xfrm flipV="1">
            <a:off x="2379779" y="1878163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2" name="Rectangle 1191"/>
          <p:cNvSpPr/>
          <p:nvPr/>
        </p:nvSpPr>
        <p:spPr>
          <a:xfrm flipV="1">
            <a:off x="2492261" y="1878163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3" name="Rectangle 1192"/>
          <p:cNvSpPr/>
          <p:nvPr/>
        </p:nvSpPr>
        <p:spPr>
          <a:xfrm flipV="1">
            <a:off x="1479923" y="1878163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4" name="Rectangle 1193"/>
          <p:cNvSpPr/>
          <p:nvPr/>
        </p:nvSpPr>
        <p:spPr>
          <a:xfrm flipV="1">
            <a:off x="1704887" y="1878163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5" name="Rectangle 1194"/>
          <p:cNvSpPr/>
          <p:nvPr/>
        </p:nvSpPr>
        <p:spPr>
          <a:xfrm flipV="1">
            <a:off x="2042333" y="1878163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6" name="Rectangle 1195"/>
          <p:cNvSpPr/>
          <p:nvPr/>
        </p:nvSpPr>
        <p:spPr>
          <a:xfrm flipV="1">
            <a:off x="1592405" y="176994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7" name="Rectangle 1196"/>
          <p:cNvSpPr/>
          <p:nvPr/>
        </p:nvSpPr>
        <p:spPr>
          <a:xfrm flipV="1">
            <a:off x="1817369" y="176994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" name="Rectangle 1197"/>
          <p:cNvSpPr/>
          <p:nvPr/>
        </p:nvSpPr>
        <p:spPr>
          <a:xfrm flipV="1">
            <a:off x="1929851" y="176994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9" name="Rectangle 1198"/>
          <p:cNvSpPr/>
          <p:nvPr/>
        </p:nvSpPr>
        <p:spPr>
          <a:xfrm flipV="1">
            <a:off x="2154815" y="176994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0" name="Rectangle 1199"/>
          <p:cNvSpPr/>
          <p:nvPr/>
        </p:nvSpPr>
        <p:spPr>
          <a:xfrm flipV="1">
            <a:off x="2267297" y="176994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1" name="Rectangle 1200"/>
          <p:cNvSpPr/>
          <p:nvPr/>
        </p:nvSpPr>
        <p:spPr>
          <a:xfrm flipV="1">
            <a:off x="2379779" y="176994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2" name="Rectangle 1201"/>
          <p:cNvSpPr/>
          <p:nvPr/>
        </p:nvSpPr>
        <p:spPr>
          <a:xfrm flipV="1">
            <a:off x="2492261" y="176994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3" name="Rectangle 1202"/>
          <p:cNvSpPr/>
          <p:nvPr/>
        </p:nvSpPr>
        <p:spPr>
          <a:xfrm flipV="1">
            <a:off x="1479923" y="176994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4" name="Rectangle 1203"/>
          <p:cNvSpPr/>
          <p:nvPr/>
        </p:nvSpPr>
        <p:spPr>
          <a:xfrm flipV="1">
            <a:off x="1704887" y="176994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5" name="Rectangle 1204"/>
          <p:cNvSpPr/>
          <p:nvPr/>
        </p:nvSpPr>
        <p:spPr>
          <a:xfrm flipV="1">
            <a:off x="2042333" y="1769947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Rectangle 1205"/>
          <p:cNvSpPr/>
          <p:nvPr/>
        </p:nvSpPr>
        <p:spPr>
          <a:xfrm flipV="1">
            <a:off x="1704887" y="166173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Rectangle 1206"/>
          <p:cNvSpPr/>
          <p:nvPr/>
        </p:nvSpPr>
        <p:spPr>
          <a:xfrm flipV="1">
            <a:off x="1817369" y="166173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Rectangle 1207"/>
          <p:cNvSpPr/>
          <p:nvPr/>
        </p:nvSpPr>
        <p:spPr>
          <a:xfrm flipV="1">
            <a:off x="2042333" y="166173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9" name="Rectangle 1208"/>
          <p:cNvSpPr/>
          <p:nvPr/>
        </p:nvSpPr>
        <p:spPr>
          <a:xfrm flipV="1">
            <a:off x="2154815" y="166173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0" name="Rectangle 1209"/>
          <p:cNvSpPr/>
          <p:nvPr/>
        </p:nvSpPr>
        <p:spPr>
          <a:xfrm flipV="1">
            <a:off x="2267297" y="166173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1" name="Rectangle 1210"/>
          <p:cNvSpPr/>
          <p:nvPr/>
        </p:nvSpPr>
        <p:spPr>
          <a:xfrm flipV="1">
            <a:off x="2379779" y="166173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2" name="Rectangle 1211"/>
          <p:cNvSpPr/>
          <p:nvPr/>
        </p:nvSpPr>
        <p:spPr>
          <a:xfrm flipV="1">
            <a:off x="1592405" y="1661731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3" name="Rectangle 1212"/>
          <p:cNvSpPr/>
          <p:nvPr/>
        </p:nvSpPr>
        <p:spPr>
          <a:xfrm flipV="1">
            <a:off x="1929851" y="1661731"/>
            <a:ext cx="108000" cy="10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4" name="Rectangle 1213"/>
          <p:cNvSpPr/>
          <p:nvPr/>
        </p:nvSpPr>
        <p:spPr>
          <a:xfrm flipV="1">
            <a:off x="1704887" y="155351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5" name="Rectangle 1214"/>
          <p:cNvSpPr/>
          <p:nvPr/>
        </p:nvSpPr>
        <p:spPr>
          <a:xfrm flipV="1">
            <a:off x="1929851" y="155351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6" name="Rectangle 1215"/>
          <p:cNvSpPr/>
          <p:nvPr/>
        </p:nvSpPr>
        <p:spPr>
          <a:xfrm flipV="1">
            <a:off x="2042333" y="155351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7" name="Rectangle 1216"/>
          <p:cNvSpPr/>
          <p:nvPr/>
        </p:nvSpPr>
        <p:spPr>
          <a:xfrm flipV="1">
            <a:off x="2154815" y="155351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" name="Rectangle 1217"/>
          <p:cNvSpPr/>
          <p:nvPr/>
        </p:nvSpPr>
        <p:spPr>
          <a:xfrm flipV="1">
            <a:off x="2267297" y="155351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9" name="Rectangle 1218"/>
          <p:cNvSpPr/>
          <p:nvPr/>
        </p:nvSpPr>
        <p:spPr>
          <a:xfrm flipV="1">
            <a:off x="1817369" y="1553515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0" name="Rectangle 1219"/>
          <p:cNvSpPr/>
          <p:nvPr/>
        </p:nvSpPr>
        <p:spPr>
          <a:xfrm flipV="1">
            <a:off x="1704887" y="144529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1" name="Rectangle 1220"/>
          <p:cNvSpPr/>
          <p:nvPr/>
        </p:nvSpPr>
        <p:spPr>
          <a:xfrm flipV="1">
            <a:off x="1929851" y="144529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2" name="Rectangle 1221"/>
          <p:cNvSpPr/>
          <p:nvPr/>
        </p:nvSpPr>
        <p:spPr>
          <a:xfrm flipV="1">
            <a:off x="2042333" y="144529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3" name="Rectangle 1222"/>
          <p:cNvSpPr/>
          <p:nvPr/>
        </p:nvSpPr>
        <p:spPr>
          <a:xfrm flipV="1">
            <a:off x="2154815" y="144529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4" name="Rectangle 1223"/>
          <p:cNvSpPr/>
          <p:nvPr/>
        </p:nvSpPr>
        <p:spPr>
          <a:xfrm flipV="1">
            <a:off x="2267297" y="144529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Rectangle 1224"/>
          <p:cNvSpPr/>
          <p:nvPr/>
        </p:nvSpPr>
        <p:spPr>
          <a:xfrm flipV="1">
            <a:off x="1817369" y="1445299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Rectangle 1225"/>
          <p:cNvSpPr/>
          <p:nvPr/>
        </p:nvSpPr>
        <p:spPr>
          <a:xfrm flipV="1">
            <a:off x="1817369" y="1337083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Rectangle 1226"/>
          <p:cNvSpPr/>
          <p:nvPr/>
        </p:nvSpPr>
        <p:spPr>
          <a:xfrm flipV="1">
            <a:off x="1929851" y="1337083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Rectangle 1227"/>
          <p:cNvSpPr/>
          <p:nvPr/>
        </p:nvSpPr>
        <p:spPr>
          <a:xfrm flipV="1">
            <a:off x="2042333" y="1337083"/>
            <a:ext cx="108000" cy="10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Rectangle 1228"/>
          <p:cNvSpPr/>
          <p:nvPr/>
        </p:nvSpPr>
        <p:spPr>
          <a:xfrm flipV="1">
            <a:off x="2154815" y="1337083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Rectangle 1229"/>
          <p:cNvSpPr/>
          <p:nvPr/>
        </p:nvSpPr>
        <p:spPr>
          <a:xfrm flipV="1">
            <a:off x="1929851" y="1228874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1" name="Rectangle 1230"/>
          <p:cNvSpPr/>
          <p:nvPr/>
        </p:nvSpPr>
        <p:spPr>
          <a:xfrm flipV="1">
            <a:off x="2042333" y="1228874"/>
            <a:ext cx="108000" cy="1080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95601" y="6045229"/>
            <a:ext cx="1080000" cy="360000"/>
            <a:chOff x="4126875" y="5908168"/>
            <a:chExt cx="1080000" cy="360000"/>
          </a:xfrm>
        </p:grpSpPr>
        <p:cxnSp>
          <p:nvCxnSpPr>
            <p:cNvPr id="1235" name="Straight Connector 1234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Straight Connector 1235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6" name="TextBox 1245"/>
          <p:cNvSpPr txBox="1"/>
          <p:nvPr/>
        </p:nvSpPr>
        <p:spPr>
          <a:xfrm>
            <a:off x="1711804" y="6294864"/>
            <a:ext cx="65675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mean</a:t>
            </a:r>
          </a:p>
        </p:txBody>
      </p:sp>
      <p:sp>
        <p:nvSpPr>
          <p:cNvPr id="416" name="TextBox 415"/>
          <p:cNvSpPr txBox="1"/>
          <p:nvPr/>
        </p:nvSpPr>
        <p:spPr>
          <a:xfrm>
            <a:off x="2531819" y="6030947"/>
            <a:ext cx="103876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+1 </a:t>
            </a:r>
            <a:r>
              <a:rPr lang="en-US" sz="1600" dirty="0" err="1" smtClean="0"/>
              <a:t>st.</a:t>
            </a:r>
            <a:r>
              <a:rPr lang="en-US" sz="1600" dirty="0" smtClean="0"/>
              <a:t> dev.</a:t>
            </a:r>
          </a:p>
        </p:txBody>
      </p:sp>
      <p:grpSp>
        <p:nvGrpSpPr>
          <p:cNvPr id="423" name="Group 422"/>
          <p:cNvGrpSpPr/>
          <p:nvPr/>
        </p:nvGrpSpPr>
        <p:grpSpPr>
          <a:xfrm>
            <a:off x="1730771" y="2975787"/>
            <a:ext cx="1008000" cy="360000"/>
            <a:chOff x="4126875" y="5908168"/>
            <a:chExt cx="1080000" cy="360000"/>
          </a:xfrm>
          <a:solidFill>
            <a:srgbClr val="008000">
              <a:alpha val="20000"/>
            </a:srgbClr>
          </a:solidFill>
        </p:grpSpPr>
        <p:cxnSp>
          <p:nvCxnSpPr>
            <p:cNvPr id="424" name="Straight Connector 423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6" name="Group 425"/>
          <p:cNvGrpSpPr/>
          <p:nvPr/>
        </p:nvGrpSpPr>
        <p:grpSpPr>
          <a:xfrm>
            <a:off x="1560876" y="5401774"/>
            <a:ext cx="1332000" cy="360000"/>
            <a:chOff x="4126875" y="5908168"/>
            <a:chExt cx="1080000" cy="360000"/>
          </a:xfrm>
          <a:solidFill>
            <a:srgbClr val="FF6600">
              <a:alpha val="20000"/>
            </a:srgbClr>
          </a:solidFill>
        </p:grpSpPr>
        <p:cxnSp>
          <p:nvCxnSpPr>
            <p:cNvPr id="427" name="Straight Connector 426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4468135" y="2310811"/>
            <a:ext cx="415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Difference in means = </a:t>
            </a:r>
            <a:r>
              <a:rPr lang="en-US" dirty="0" smtClean="0">
                <a:ln>
                  <a:solidFill>
                    <a:srgbClr val="008000"/>
                  </a:solidFill>
                </a:ln>
                <a:solidFill>
                  <a:srgbClr val="0000FF"/>
                </a:solidFill>
              </a:rPr>
              <a:t>0.36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(</a:t>
            </a:r>
            <a:r>
              <a:rPr lang="en-US" dirty="0" smtClean="0">
                <a:ln>
                  <a:solidFill>
                    <a:srgbClr val="FF6600"/>
                  </a:solidFill>
                </a:ln>
                <a:solidFill>
                  <a:srgbClr val="FF0000"/>
                </a:solidFill>
              </a:rPr>
              <a:t>0.34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= 0.02</a:t>
            </a:r>
            <a:endParaRPr lang="en-US" dirty="0"/>
          </a:p>
        </p:txBody>
      </p:sp>
      <p:sp>
        <p:nvSpPr>
          <p:cNvPr id="430" name="TextBox 429"/>
          <p:cNvSpPr txBox="1"/>
          <p:nvPr/>
        </p:nvSpPr>
        <p:spPr>
          <a:xfrm>
            <a:off x="4468135" y="3001626"/>
            <a:ext cx="2050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T-test P-value= 0.97</a:t>
            </a:r>
          </a:p>
        </p:txBody>
      </p:sp>
      <p:sp>
        <p:nvSpPr>
          <p:cNvPr id="415" name="Title 1"/>
          <p:cNvSpPr>
            <a:spLocks noGrp="1"/>
          </p:cNvSpPr>
          <p:nvPr>
            <p:ph type="title"/>
          </p:nvPr>
        </p:nvSpPr>
        <p:spPr>
          <a:xfrm>
            <a:off x="0" y="94080"/>
            <a:ext cx="8229600" cy="78618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Example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2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Rectangle 830"/>
          <p:cNvSpPr/>
          <p:nvPr/>
        </p:nvSpPr>
        <p:spPr>
          <a:xfrm flipV="1">
            <a:off x="580061" y="528275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2" name="Rectangle 831"/>
          <p:cNvSpPr/>
          <p:nvPr/>
        </p:nvSpPr>
        <p:spPr>
          <a:xfrm flipV="1">
            <a:off x="692543" y="528275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Rectangle 832"/>
          <p:cNvSpPr/>
          <p:nvPr/>
        </p:nvSpPr>
        <p:spPr>
          <a:xfrm flipV="1">
            <a:off x="805025" y="528275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4" name="Rectangle 833"/>
          <p:cNvSpPr/>
          <p:nvPr/>
        </p:nvSpPr>
        <p:spPr>
          <a:xfrm flipV="1">
            <a:off x="1029989" y="528275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Rectangle 834"/>
          <p:cNvSpPr/>
          <p:nvPr/>
        </p:nvSpPr>
        <p:spPr>
          <a:xfrm flipV="1">
            <a:off x="1367435" y="528275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6" name="Rectangle 835"/>
          <p:cNvSpPr/>
          <p:nvPr/>
        </p:nvSpPr>
        <p:spPr>
          <a:xfrm flipV="1">
            <a:off x="1592399" y="528275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7" name="Rectangle 836"/>
          <p:cNvSpPr/>
          <p:nvPr/>
        </p:nvSpPr>
        <p:spPr>
          <a:xfrm flipV="1">
            <a:off x="1704881" y="528275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8" name="Rectangle 837"/>
          <p:cNvSpPr/>
          <p:nvPr/>
        </p:nvSpPr>
        <p:spPr>
          <a:xfrm flipV="1">
            <a:off x="1929845" y="528275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" name="Rectangle 838"/>
          <p:cNvSpPr/>
          <p:nvPr/>
        </p:nvSpPr>
        <p:spPr>
          <a:xfrm flipV="1">
            <a:off x="2267291" y="528275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Rectangle 839"/>
          <p:cNvSpPr/>
          <p:nvPr/>
        </p:nvSpPr>
        <p:spPr>
          <a:xfrm flipV="1">
            <a:off x="2492255" y="528275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1" name="Rectangle 840"/>
          <p:cNvSpPr/>
          <p:nvPr/>
        </p:nvSpPr>
        <p:spPr>
          <a:xfrm flipV="1">
            <a:off x="2604737" y="528275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Rectangle 841"/>
          <p:cNvSpPr/>
          <p:nvPr/>
        </p:nvSpPr>
        <p:spPr>
          <a:xfrm flipV="1">
            <a:off x="2829701" y="528275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Rectangle 842"/>
          <p:cNvSpPr/>
          <p:nvPr/>
        </p:nvSpPr>
        <p:spPr>
          <a:xfrm flipV="1">
            <a:off x="2942183" y="528275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4" name="Rectangle 843"/>
          <p:cNvSpPr/>
          <p:nvPr/>
        </p:nvSpPr>
        <p:spPr>
          <a:xfrm flipV="1">
            <a:off x="3054665" y="528275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5" name="Rectangle 844"/>
          <p:cNvSpPr/>
          <p:nvPr/>
        </p:nvSpPr>
        <p:spPr>
          <a:xfrm flipV="1">
            <a:off x="3167147" y="528275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6" name="Rectangle 845"/>
          <p:cNvSpPr/>
          <p:nvPr/>
        </p:nvSpPr>
        <p:spPr>
          <a:xfrm flipV="1">
            <a:off x="3279629" y="528275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7" name="Rectangle 846"/>
          <p:cNvSpPr/>
          <p:nvPr/>
        </p:nvSpPr>
        <p:spPr>
          <a:xfrm flipV="1">
            <a:off x="917507" y="528275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8" name="Rectangle 847"/>
          <p:cNvSpPr/>
          <p:nvPr/>
        </p:nvSpPr>
        <p:spPr>
          <a:xfrm flipV="1">
            <a:off x="1142471" y="528275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" name="Rectangle 848"/>
          <p:cNvSpPr/>
          <p:nvPr/>
        </p:nvSpPr>
        <p:spPr>
          <a:xfrm flipV="1">
            <a:off x="1254953" y="528275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0" name="Rectangle 849"/>
          <p:cNvSpPr/>
          <p:nvPr/>
        </p:nvSpPr>
        <p:spPr>
          <a:xfrm flipV="1">
            <a:off x="1479917" y="528275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1" name="Rectangle 850"/>
          <p:cNvSpPr/>
          <p:nvPr/>
        </p:nvSpPr>
        <p:spPr>
          <a:xfrm flipV="1">
            <a:off x="1817363" y="528275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2" name="Rectangle 851"/>
          <p:cNvSpPr/>
          <p:nvPr/>
        </p:nvSpPr>
        <p:spPr>
          <a:xfrm flipV="1">
            <a:off x="2042327" y="528275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3" name="Rectangle 852"/>
          <p:cNvSpPr/>
          <p:nvPr/>
        </p:nvSpPr>
        <p:spPr>
          <a:xfrm flipV="1">
            <a:off x="2154809" y="528275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4" name="Rectangle 853"/>
          <p:cNvSpPr/>
          <p:nvPr/>
        </p:nvSpPr>
        <p:spPr>
          <a:xfrm flipV="1">
            <a:off x="2379773" y="528275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5" name="Rectangle 854"/>
          <p:cNvSpPr/>
          <p:nvPr/>
        </p:nvSpPr>
        <p:spPr>
          <a:xfrm flipV="1">
            <a:off x="2717219" y="528275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6" name="Rectangle 855"/>
          <p:cNvSpPr/>
          <p:nvPr/>
        </p:nvSpPr>
        <p:spPr>
          <a:xfrm flipV="1">
            <a:off x="3392125" y="528275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7" name="Rectangle 856"/>
          <p:cNvSpPr/>
          <p:nvPr/>
        </p:nvSpPr>
        <p:spPr>
          <a:xfrm flipV="1">
            <a:off x="805031" y="517454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8" name="Rectangle 857"/>
          <p:cNvSpPr/>
          <p:nvPr/>
        </p:nvSpPr>
        <p:spPr>
          <a:xfrm flipV="1">
            <a:off x="1029995" y="517454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9" name="Rectangle 858"/>
          <p:cNvSpPr/>
          <p:nvPr/>
        </p:nvSpPr>
        <p:spPr>
          <a:xfrm flipV="1">
            <a:off x="1367441" y="517454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" name="Rectangle 859"/>
          <p:cNvSpPr/>
          <p:nvPr/>
        </p:nvSpPr>
        <p:spPr>
          <a:xfrm flipV="1">
            <a:off x="1592405" y="517454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1" name="Rectangle 860"/>
          <p:cNvSpPr/>
          <p:nvPr/>
        </p:nvSpPr>
        <p:spPr>
          <a:xfrm flipV="1">
            <a:off x="1704887" y="517454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" name="Rectangle 861"/>
          <p:cNvSpPr/>
          <p:nvPr/>
        </p:nvSpPr>
        <p:spPr>
          <a:xfrm flipV="1">
            <a:off x="1929851" y="517454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3" name="Rectangle 862"/>
          <p:cNvSpPr/>
          <p:nvPr/>
        </p:nvSpPr>
        <p:spPr>
          <a:xfrm flipV="1">
            <a:off x="2267297" y="5174542"/>
            <a:ext cx="108000" cy="108000"/>
          </a:xfrm>
          <a:prstGeom prst="rect">
            <a:avLst/>
          </a:prstGeom>
          <a:solidFill>
            <a:srgbClr val="06D5C0"/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4" name="Rectangle 863"/>
          <p:cNvSpPr/>
          <p:nvPr/>
        </p:nvSpPr>
        <p:spPr>
          <a:xfrm flipV="1">
            <a:off x="2492261" y="517454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5" name="Rectangle 864"/>
          <p:cNvSpPr/>
          <p:nvPr/>
        </p:nvSpPr>
        <p:spPr>
          <a:xfrm flipV="1">
            <a:off x="2604743" y="517454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6" name="Rectangle 865"/>
          <p:cNvSpPr/>
          <p:nvPr/>
        </p:nvSpPr>
        <p:spPr>
          <a:xfrm flipV="1">
            <a:off x="2829707" y="517454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7" name="Rectangle 866"/>
          <p:cNvSpPr/>
          <p:nvPr/>
        </p:nvSpPr>
        <p:spPr>
          <a:xfrm flipV="1">
            <a:off x="2942189" y="517454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8" name="Rectangle 867"/>
          <p:cNvSpPr/>
          <p:nvPr/>
        </p:nvSpPr>
        <p:spPr>
          <a:xfrm flipV="1">
            <a:off x="3054671" y="517454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9" name="Rectangle 868"/>
          <p:cNvSpPr/>
          <p:nvPr/>
        </p:nvSpPr>
        <p:spPr>
          <a:xfrm flipV="1">
            <a:off x="3167153" y="517454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" name="Rectangle 869"/>
          <p:cNvSpPr/>
          <p:nvPr/>
        </p:nvSpPr>
        <p:spPr>
          <a:xfrm flipV="1">
            <a:off x="917513" y="5174542"/>
            <a:ext cx="108000" cy="108000"/>
          </a:xfrm>
          <a:prstGeom prst="rect">
            <a:avLst/>
          </a:prstGeom>
          <a:solidFill>
            <a:srgbClr val="06D5C0"/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1" name="Rectangle 870"/>
          <p:cNvSpPr/>
          <p:nvPr/>
        </p:nvSpPr>
        <p:spPr>
          <a:xfrm flipV="1">
            <a:off x="1142477" y="517454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2" name="Rectangle 871"/>
          <p:cNvSpPr/>
          <p:nvPr/>
        </p:nvSpPr>
        <p:spPr>
          <a:xfrm flipV="1">
            <a:off x="1254959" y="517454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3" name="Rectangle 872"/>
          <p:cNvSpPr/>
          <p:nvPr/>
        </p:nvSpPr>
        <p:spPr>
          <a:xfrm flipV="1">
            <a:off x="1479923" y="517454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4" name="Rectangle 873"/>
          <p:cNvSpPr/>
          <p:nvPr/>
        </p:nvSpPr>
        <p:spPr>
          <a:xfrm flipV="1">
            <a:off x="1817369" y="517454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5" name="Rectangle 874"/>
          <p:cNvSpPr/>
          <p:nvPr/>
        </p:nvSpPr>
        <p:spPr>
          <a:xfrm flipV="1">
            <a:off x="2042333" y="5174542"/>
            <a:ext cx="108000" cy="108000"/>
          </a:xfrm>
          <a:prstGeom prst="rect">
            <a:avLst/>
          </a:prstGeom>
          <a:solidFill>
            <a:srgbClr val="06D5C0"/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6" name="Rectangle 875"/>
          <p:cNvSpPr/>
          <p:nvPr/>
        </p:nvSpPr>
        <p:spPr>
          <a:xfrm flipV="1">
            <a:off x="2154815" y="517454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7" name="Rectangle 876"/>
          <p:cNvSpPr/>
          <p:nvPr/>
        </p:nvSpPr>
        <p:spPr>
          <a:xfrm flipV="1">
            <a:off x="2379779" y="517454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8" name="Rectangle 877"/>
          <p:cNvSpPr/>
          <p:nvPr/>
        </p:nvSpPr>
        <p:spPr>
          <a:xfrm flipV="1">
            <a:off x="2717225" y="517454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9" name="Rectangle 878"/>
          <p:cNvSpPr/>
          <p:nvPr/>
        </p:nvSpPr>
        <p:spPr>
          <a:xfrm flipV="1">
            <a:off x="917513" y="506632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" name="Rectangle 879"/>
          <p:cNvSpPr/>
          <p:nvPr/>
        </p:nvSpPr>
        <p:spPr>
          <a:xfrm flipV="1">
            <a:off x="1254959" y="506632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1" name="Rectangle 880"/>
          <p:cNvSpPr/>
          <p:nvPr/>
        </p:nvSpPr>
        <p:spPr>
          <a:xfrm flipV="1">
            <a:off x="1479923" y="506632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2" name="Rectangle 881"/>
          <p:cNvSpPr/>
          <p:nvPr/>
        </p:nvSpPr>
        <p:spPr>
          <a:xfrm flipV="1">
            <a:off x="1592405" y="506632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3" name="Rectangle 882"/>
          <p:cNvSpPr/>
          <p:nvPr/>
        </p:nvSpPr>
        <p:spPr>
          <a:xfrm flipV="1">
            <a:off x="1817369" y="506632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4" name="Rectangle 883"/>
          <p:cNvSpPr/>
          <p:nvPr/>
        </p:nvSpPr>
        <p:spPr>
          <a:xfrm flipV="1">
            <a:off x="2154815" y="506632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5" name="Rectangle 884"/>
          <p:cNvSpPr/>
          <p:nvPr/>
        </p:nvSpPr>
        <p:spPr>
          <a:xfrm flipV="1">
            <a:off x="2379779" y="506632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Rectangle 885"/>
          <p:cNvSpPr/>
          <p:nvPr/>
        </p:nvSpPr>
        <p:spPr>
          <a:xfrm flipV="1">
            <a:off x="2492261" y="506632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7" name="Rectangle 886"/>
          <p:cNvSpPr/>
          <p:nvPr/>
        </p:nvSpPr>
        <p:spPr>
          <a:xfrm flipV="1">
            <a:off x="2717225" y="506632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8" name="Rectangle 887"/>
          <p:cNvSpPr/>
          <p:nvPr/>
        </p:nvSpPr>
        <p:spPr>
          <a:xfrm flipV="1">
            <a:off x="2829707" y="506632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9" name="Rectangle 888"/>
          <p:cNvSpPr/>
          <p:nvPr/>
        </p:nvSpPr>
        <p:spPr>
          <a:xfrm flipV="1">
            <a:off x="2942189" y="5066326"/>
            <a:ext cx="108000" cy="108000"/>
          </a:xfrm>
          <a:prstGeom prst="rect">
            <a:avLst/>
          </a:prstGeom>
          <a:solidFill>
            <a:srgbClr val="06D5C0"/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" name="Rectangle 889"/>
          <p:cNvSpPr/>
          <p:nvPr/>
        </p:nvSpPr>
        <p:spPr>
          <a:xfrm flipV="1">
            <a:off x="3054671" y="506632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1" name="Rectangle 890"/>
          <p:cNvSpPr/>
          <p:nvPr/>
        </p:nvSpPr>
        <p:spPr>
          <a:xfrm flipV="1">
            <a:off x="1029995" y="5066326"/>
            <a:ext cx="108000" cy="108000"/>
          </a:xfrm>
          <a:prstGeom prst="rect">
            <a:avLst/>
          </a:prstGeom>
          <a:solidFill>
            <a:srgbClr val="06D5C0"/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2" name="Rectangle 891"/>
          <p:cNvSpPr/>
          <p:nvPr/>
        </p:nvSpPr>
        <p:spPr>
          <a:xfrm flipV="1">
            <a:off x="1142477" y="506632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Rectangle 892"/>
          <p:cNvSpPr/>
          <p:nvPr/>
        </p:nvSpPr>
        <p:spPr>
          <a:xfrm flipV="1">
            <a:off x="1367441" y="506632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Rectangle 893"/>
          <p:cNvSpPr/>
          <p:nvPr/>
        </p:nvSpPr>
        <p:spPr>
          <a:xfrm flipV="1">
            <a:off x="1704887" y="506632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Rectangle 894"/>
          <p:cNvSpPr/>
          <p:nvPr/>
        </p:nvSpPr>
        <p:spPr>
          <a:xfrm flipV="1">
            <a:off x="1929851" y="506632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6" name="Rectangle 895"/>
          <p:cNvSpPr/>
          <p:nvPr/>
        </p:nvSpPr>
        <p:spPr>
          <a:xfrm flipV="1">
            <a:off x="2042333" y="506632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7" name="Rectangle 896"/>
          <p:cNvSpPr/>
          <p:nvPr/>
        </p:nvSpPr>
        <p:spPr>
          <a:xfrm flipV="1">
            <a:off x="2267297" y="506632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8" name="Rectangle 897"/>
          <p:cNvSpPr/>
          <p:nvPr/>
        </p:nvSpPr>
        <p:spPr>
          <a:xfrm flipV="1">
            <a:off x="2604743" y="506632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Rectangle 898"/>
          <p:cNvSpPr/>
          <p:nvPr/>
        </p:nvSpPr>
        <p:spPr>
          <a:xfrm flipV="1">
            <a:off x="1142477" y="4958110"/>
            <a:ext cx="108000" cy="108000"/>
          </a:xfrm>
          <a:prstGeom prst="rect">
            <a:avLst/>
          </a:prstGeom>
          <a:solidFill>
            <a:srgbClr val="06D5C0"/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Rectangle 899"/>
          <p:cNvSpPr/>
          <p:nvPr/>
        </p:nvSpPr>
        <p:spPr>
          <a:xfrm flipV="1">
            <a:off x="1367441" y="495811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" name="Rectangle 900"/>
          <p:cNvSpPr/>
          <p:nvPr/>
        </p:nvSpPr>
        <p:spPr>
          <a:xfrm flipV="1">
            <a:off x="1479923" y="495811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2" name="Rectangle 901"/>
          <p:cNvSpPr/>
          <p:nvPr/>
        </p:nvSpPr>
        <p:spPr>
          <a:xfrm flipV="1">
            <a:off x="1704887" y="495811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" name="Rectangle 902"/>
          <p:cNvSpPr/>
          <p:nvPr/>
        </p:nvSpPr>
        <p:spPr>
          <a:xfrm flipV="1">
            <a:off x="2042333" y="495811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4" name="Rectangle 903"/>
          <p:cNvSpPr/>
          <p:nvPr/>
        </p:nvSpPr>
        <p:spPr>
          <a:xfrm flipV="1">
            <a:off x="2267297" y="495811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5" name="Rectangle 904"/>
          <p:cNvSpPr/>
          <p:nvPr/>
        </p:nvSpPr>
        <p:spPr>
          <a:xfrm flipV="1">
            <a:off x="2379779" y="495811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6" name="Rectangle 905"/>
          <p:cNvSpPr/>
          <p:nvPr/>
        </p:nvSpPr>
        <p:spPr>
          <a:xfrm flipV="1">
            <a:off x="2604743" y="495811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7" name="Rectangle 906"/>
          <p:cNvSpPr/>
          <p:nvPr/>
        </p:nvSpPr>
        <p:spPr>
          <a:xfrm flipV="1">
            <a:off x="2717225" y="495811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Rectangle 907"/>
          <p:cNvSpPr/>
          <p:nvPr/>
        </p:nvSpPr>
        <p:spPr>
          <a:xfrm flipV="1">
            <a:off x="2829707" y="495811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Rectangle 908"/>
          <p:cNvSpPr/>
          <p:nvPr/>
        </p:nvSpPr>
        <p:spPr>
          <a:xfrm flipV="1">
            <a:off x="2942189" y="495811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Rectangle 909"/>
          <p:cNvSpPr/>
          <p:nvPr/>
        </p:nvSpPr>
        <p:spPr>
          <a:xfrm flipV="1">
            <a:off x="1029995" y="495811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Rectangle 910"/>
          <p:cNvSpPr/>
          <p:nvPr/>
        </p:nvSpPr>
        <p:spPr>
          <a:xfrm flipV="1">
            <a:off x="1254959" y="495811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2" name="Rectangle 911"/>
          <p:cNvSpPr/>
          <p:nvPr/>
        </p:nvSpPr>
        <p:spPr>
          <a:xfrm flipV="1">
            <a:off x="1592405" y="495811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3" name="Rectangle 912"/>
          <p:cNvSpPr/>
          <p:nvPr/>
        </p:nvSpPr>
        <p:spPr>
          <a:xfrm flipV="1">
            <a:off x="1817369" y="495811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4" name="Rectangle 913"/>
          <p:cNvSpPr/>
          <p:nvPr/>
        </p:nvSpPr>
        <p:spPr>
          <a:xfrm flipV="1">
            <a:off x="1929851" y="495811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5" name="Rectangle 914"/>
          <p:cNvSpPr/>
          <p:nvPr/>
        </p:nvSpPr>
        <p:spPr>
          <a:xfrm flipV="1">
            <a:off x="2154815" y="495811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Rectangle 915"/>
          <p:cNvSpPr/>
          <p:nvPr/>
        </p:nvSpPr>
        <p:spPr>
          <a:xfrm flipV="1">
            <a:off x="2492261" y="495811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7" name="Rectangle 916"/>
          <p:cNvSpPr/>
          <p:nvPr/>
        </p:nvSpPr>
        <p:spPr>
          <a:xfrm flipV="1">
            <a:off x="1254959" y="484989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Rectangle 917"/>
          <p:cNvSpPr/>
          <p:nvPr/>
        </p:nvSpPr>
        <p:spPr>
          <a:xfrm flipV="1">
            <a:off x="1367441" y="484989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Rectangle 918"/>
          <p:cNvSpPr/>
          <p:nvPr/>
        </p:nvSpPr>
        <p:spPr>
          <a:xfrm flipV="1">
            <a:off x="1592405" y="484989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Rectangle 919"/>
          <p:cNvSpPr/>
          <p:nvPr/>
        </p:nvSpPr>
        <p:spPr>
          <a:xfrm flipV="1">
            <a:off x="1929851" y="484989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Rectangle 920"/>
          <p:cNvSpPr/>
          <p:nvPr/>
        </p:nvSpPr>
        <p:spPr>
          <a:xfrm flipV="1">
            <a:off x="2154815" y="484989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Rectangle 921"/>
          <p:cNvSpPr/>
          <p:nvPr/>
        </p:nvSpPr>
        <p:spPr>
          <a:xfrm flipV="1">
            <a:off x="2267297" y="484989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Rectangle 922"/>
          <p:cNvSpPr/>
          <p:nvPr/>
        </p:nvSpPr>
        <p:spPr>
          <a:xfrm flipV="1">
            <a:off x="2492261" y="484989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Rectangle 923"/>
          <p:cNvSpPr/>
          <p:nvPr/>
        </p:nvSpPr>
        <p:spPr>
          <a:xfrm flipV="1">
            <a:off x="2604743" y="484989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Rectangle 924"/>
          <p:cNvSpPr/>
          <p:nvPr/>
        </p:nvSpPr>
        <p:spPr>
          <a:xfrm flipV="1">
            <a:off x="2717225" y="484989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Rectangle 925"/>
          <p:cNvSpPr/>
          <p:nvPr/>
        </p:nvSpPr>
        <p:spPr>
          <a:xfrm flipV="1">
            <a:off x="2829707" y="484989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Rectangle 926"/>
          <p:cNvSpPr/>
          <p:nvPr/>
        </p:nvSpPr>
        <p:spPr>
          <a:xfrm flipV="1">
            <a:off x="1142477" y="484989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Rectangle 927"/>
          <p:cNvSpPr/>
          <p:nvPr/>
        </p:nvSpPr>
        <p:spPr>
          <a:xfrm flipV="1">
            <a:off x="1479923" y="484989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Rectangle 928"/>
          <p:cNvSpPr/>
          <p:nvPr/>
        </p:nvSpPr>
        <p:spPr>
          <a:xfrm flipV="1">
            <a:off x="1704887" y="4849894"/>
            <a:ext cx="108000" cy="108000"/>
          </a:xfrm>
          <a:prstGeom prst="rect">
            <a:avLst/>
          </a:prstGeom>
          <a:solidFill>
            <a:srgbClr val="06D5C0"/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Rectangle 929"/>
          <p:cNvSpPr/>
          <p:nvPr/>
        </p:nvSpPr>
        <p:spPr>
          <a:xfrm flipV="1">
            <a:off x="1817369" y="484989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Rectangle 930"/>
          <p:cNvSpPr/>
          <p:nvPr/>
        </p:nvSpPr>
        <p:spPr>
          <a:xfrm flipV="1">
            <a:off x="2042333" y="484989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Rectangle 931"/>
          <p:cNvSpPr/>
          <p:nvPr/>
        </p:nvSpPr>
        <p:spPr>
          <a:xfrm flipV="1">
            <a:off x="2379779" y="484989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Rectangle 932"/>
          <p:cNvSpPr/>
          <p:nvPr/>
        </p:nvSpPr>
        <p:spPr>
          <a:xfrm flipV="1">
            <a:off x="1254959" y="474167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4" name="Rectangle 933"/>
          <p:cNvSpPr/>
          <p:nvPr/>
        </p:nvSpPr>
        <p:spPr>
          <a:xfrm flipV="1">
            <a:off x="1479923" y="474167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Rectangle 934"/>
          <p:cNvSpPr/>
          <p:nvPr/>
        </p:nvSpPr>
        <p:spPr>
          <a:xfrm flipV="1">
            <a:off x="1817369" y="474167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6" name="Rectangle 935"/>
          <p:cNvSpPr/>
          <p:nvPr/>
        </p:nvSpPr>
        <p:spPr>
          <a:xfrm flipV="1">
            <a:off x="2042333" y="474167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7" name="Rectangle 936"/>
          <p:cNvSpPr/>
          <p:nvPr/>
        </p:nvSpPr>
        <p:spPr>
          <a:xfrm flipV="1">
            <a:off x="2154815" y="474167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8" name="Rectangle 937"/>
          <p:cNvSpPr/>
          <p:nvPr/>
        </p:nvSpPr>
        <p:spPr>
          <a:xfrm flipV="1">
            <a:off x="2379779" y="474167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9" name="Rectangle 938"/>
          <p:cNvSpPr/>
          <p:nvPr/>
        </p:nvSpPr>
        <p:spPr>
          <a:xfrm flipV="1">
            <a:off x="2492261" y="474167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0" name="Rectangle 939"/>
          <p:cNvSpPr/>
          <p:nvPr/>
        </p:nvSpPr>
        <p:spPr>
          <a:xfrm flipV="1">
            <a:off x="2604743" y="474167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" name="Rectangle 940"/>
          <p:cNvSpPr/>
          <p:nvPr/>
        </p:nvSpPr>
        <p:spPr>
          <a:xfrm flipV="1">
            <a:off x="2717225" y="474167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" name="Rectangle 941"/>
          <p:cNvSpPr/>
          <p:nvPr/>
        </p:nvSpPr>
        <p:spPr>
          <a:xfrm flipV="1">
            <a:off x="1367441" y="474167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3" name="Rectangle 942"/>
          <p:cNvSpPr/>
          <p:nvPr/>
        </p:nvSpPr>
        <p:spPr>
          <a:xfrm flipV="1">
            <a:off x="1592405" y="474167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4" name="Rectangle 943"/>
          <p:cNvSpPr/>
          <p:nvPr/>
        </p:nvSpPr>
        <p:spPr>
          <a:xfrm flipV="1">
            <a:off x="1704887" y="474167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5" name="Rectangle 944"/>
          <p:cNvSpPr/>
          <p:nvPr/>
        </p:nvSpPr>
        <p:spPr>
          <a:xfrm flipV="1">
            <a:off x="1929851" y="474167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6" name="Rectangle 945"/>
          <p:cNvSpPr/>
          <p:nvPr/>
        </p:nvSpPr>
        <p:spPr>
          <a:xfrm flipV="1">
            <a:off x="2267297" y="474167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7" name="Rectangle 946"/>
          <p:cNvSpPr/>
          <p:nvPr/>
        </p:nvSpPr>
        <p:spPr>
          <a:xfrm flipV="1">
            <a:off x="1254959" y="463346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0</a:t>
            </a:r>
            <a:endParaRPr lang="en-US"/>
          </a:p>
        </p:txBody>
      </p:sp>
      <p:sp>
        <p:nvSpPr>
          <p:cNvPr id="948" name="Rectangle 947"/>
          <p:cNvSpPr/>
          <p:nvPr/>
        </p:nvSpPr>
        <p:spPr>
          <a:xfrm flipV="1">
            <a:off x="1479923" y="463346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9" name="Rectangle 948"/>
          <p:cNvSpPr/>
          <p:nvPr/>
        </p:nvSpPr>
        <p:spPr>
          <a:xfrm flipV="1">
            <a:off x="1817369" y="463346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0" name="Rectangle 949"/>
          <p:cNvSpPr/>
          <p:nvPr/>
        </p:nvSpPr>
        <p:spPr>
          <a:xfrm flipV="1">
            <a:off x="2042333" y="463346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1" name="Rectangle 950"/>
          <p:cNvSpPr/>
          <p:nvPr/>
        </p:nvSpPr>
        <p:spPr>
          <a:xfrm flipV="1">
            <a:off x="2154815" y="463346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" name="Rectangle 951"/>
          <p:cNvSpPr/>
          <p:nvPr/>
        </p:nvSpPr>
        <p:spPr>
          <a:xfrm flipV="1">
            <a:off x="2379779" y="463346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3" name="Rectangle 952"/>
          <p:cNvSpPr/>
          <p:nvPr/>
        </p:nvSpPr>
        <p:spPr>
          <a:xfrm flipV="1">
            <a:off x="2492261" y="463346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4" name="Rectangle 953"/>
          <p:cNvSpPr/>
          <p:nvPr/>
        </p:nvSpPr>
        <p:spPr>
          <a:xfrm flipV="1">
            <a:off x="2604743" y="463346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5" name="Rectangle 954"/>
          <p:cNvSpPr/>
          <p:nvPr/>
        </p:nvSpPr>
        <p:spPr>
          <a:xfrm flipV="1">
            <a:off x="2717225" y="463346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6" name="Rectangle 955"/>
          <p:cNvSpPr/>
          <p:nvPr/>
        </p:nvSpPr>
        <p:spPr>
          <a:xfrm flipV="1">
            <a:off x="1367441" y="463346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7" name="Rectangle 956"/>
          <p:cNvSpPr/>
          <p:nvPr/>
        </p:nvSpPr>
        <p:spPr>
          <a:xfrm flipV="1">
            <a:off x="1592405" y="463346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8" name="Rectangle 957"/>
          <p:cNvSpPr/>
          <p:nvPr/>
        </p:nvSpPr>
        <p:spPr>
          <a:xfrm flipV="1">
            <a:off x="1704887" y="463346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9" name="Rectangle 958"/>
          <p:cNvSpPr/>
          <p:nvPr/>
        </p:nvSpPr>
        <p:spPr>
          <a:xfrm flipV="1">
            <a:off x="1929851" y="463346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0" name="Rectangle 959"/>
          <p:cNvSpPr/>
          <p:nvPr/>
        </p:nvSpPr>
        <p:spPr>
          <a:xfrm flipV="1">
            <a:off x="2267297" y="463346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1" name="Rectangle 960"/>
          <p:cNvSpPr/>
          <p:nvPr/>
        </p:nvSpPr>
        <p:spPr>
          <a:xfrm flipV="1">
            <a:off x="1367441" y="452524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2" name="Rectangle 961"/>
          <p:cNvSpPr/>
          <p:nvPr/>
        </p:nvSpPr>
        <p:spPr>
          <a:xfrm flipV="1">
            <a:off x="1704887" y="452524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3" name="Rectangle 962"/>
          <p:cNvSpPr/>
          <p:nvPr/>
        </p:nvSpPr>
        <p:spPr>
          <a:xfrm flipV="1">
            <a:off x="1929851" y="452524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4" name="Rectangle 963"/>
          <p:cNvSpPr/>
          <p:nvPr/>
        </p:nvSpPr>
        <p:spPr>
          <a:xfrm flipV="1">
            <a:off x="2042333" y="452524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5" name="Rectangle 964"/>
          <p:cNvSpPr/>
          <p:nvPr/>
        </p:nvSpPr>
        <p:spPr>
          <a:xfrm flipV="1">
            <a:off x="2267297" y="452524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6" name="Rectangle 965"/>
          <p:cNvSpPr/>
          <p:nvPr/>
        </p:nvSpPr>
        <p:spPr>
          <a:xfrm flipV="1">
            <a:off x="2379779" y="452524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7" name="Rectangle 966"/>
          <p:cNvSpPr/>
          <p:nvPr/>
        </p:nvSpPr>
        <p:spPr>
          <a:xfrm flipV="1">
            <a:off x="2492261" y="452524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8" name="Rectangle 967"/>
          <p:cNvSpPr/>
          <p:nvPr/>
        </p:nvSpPr>
        <p:spPr>
          <a:xfrm flipV="1">
            <a:off x="2604743" y="452524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9" name="Rectangle 968"/>
          <p:cNvSpPr/>
          <p:nvPr/>
        </p:nvSpPr>
        <p:spPr>
          <a:xfrm flipV="1">
            <a:off x="1479923" y="452524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0" name="Rectangle 969"/>
          <p:cNvSpPr/>
          <p:nvPr/>
        </p:nvSpPr>
        <p:spPr>
          <a:xfrm flipV="1">
            <a:off x="1592405" y="452524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1" name="Rectangle 970"/>
          <p:cNvSpPr/>
          <p:nvPr/>
        </p:nvSpPr>
        <p:spPr>
          <a:xfrm flipV="1">
            <a:off x="1817369" y="452524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" name="Rectangle 971"/>
          <p:cNvSpPr/>
          <p:nvPr/>
        </p:nvSpPr>
        <p:spPr>
          <a:xfrm flipV="1">
            <a:off x="2154815" y="452524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Rectangle 972"/>
          <p:cNvSpPr/>
          <p:nvPr/>
        </p:nvSpPr>
        <p:spPr>
          <a:xfrm flipV="1">
            <a:off x="1367441" y="441703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4" name="Rectangle 973"/>
          <p:cNvSpPr/>
          <p:nvPr/>
        </p:nvSpPr>
        <p:spPr>
          <a:xfrm flipV="1">
            <a:off x="1704887" y="441703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Rectangle 974"/>
          <p:cNvSpPr/>
          <p:nvPr/>
        </p:nvSpPr>
        <p:spPr>
          <a:xfrm flipV="1">
            <a:off x="1929851" y="441703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Rectangle 975"/>
          <p:cNvSpPr/>
          <p:nvPr/>
        </p:nvSpPr>
        <p:spPr>
          <a:xfrm flipV="1">
            <a:off x="2042333" y="441703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7" name="Rectangle 976"/>
          <p:cNvSpPr/>
          <p:nvPr/>
        </p:nvSpPr>
        <p:spPr>
          <a:xfrm flipV="1">
            <a:off x="2267297" y="441703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Rectangle 977"/>
          <p:cNvSpPr/>
          <p:nvPr/>
        </p:nvSpPr>
        <p:spPr>
          <a:xfrm flipV="1">
            <a:off x="2379779" y="441703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9" name="Rectangle 978"/>
          <p:cNvSpPr/>
          <p:nvPr/>
        </p:nvSpPr>
        <p:spPr>
          <a:xfrm flipV="1">
            <a:off x="2492261" y="441703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Rectangle 979"/>
          <p:cNvSpPr/>
          <p:nvPr/>
        </p:nvSpPr>
        <p:spPr>
          <a:xfrm flipV="1">
            <a:off x="2604743" y="441703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Rectangle 980"/>
          <p:cNvSpPr/>
          <p:nvPr/>
        </p:nvSpPr>
        <p:spPr>
          <a:xfrm flipV="1">
            <a:off x="1479923" y="441703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Rectangle 981"/>
          <p:cNvSpPr/>
          <p:nvPr/>
        </p:nvSpPr>
        <p:spPr>
          <a:xfrm flipV="1">
            <a:off x="1592405" y="441703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Rectangle 982"/>
          <p:cNvSpPr/>
          <p:nvPr/>
        </p:nvSpPr>
        <p:spPr>
          <a:xfrm flipV="1">
            <a:off x="1817369" y="441703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Rectangle 983"/>
          <p:cNvSpPr/>
          <p:nvPr/>
        </p:nvSpPr>
        <p:spPr>
          <a:xfrm flipV="1">
            <a:off x="2154815" y="441703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Rectangle 984"/>
          <p:cNvSpPr/>
          <p:nvPr/>
        </p:nvSpPr>
        <p:spPr>
          <a:xfrm flipV="1">
            <a:off x="1592405" y="4308814"/>
            <a:ext cx="108000" cy="108000"/>
          </a:xfrm>
          <a:prstGeom prst="rect">
            <a:avLst/>
          </a:prstGeom>
          <a:solidFill>
            <a:srgbClr val="06D5C0"/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6" name="Rectangle 985"/>
          <p:cNvSpPr/>
          <p:nvPr/>
        </p:nvSpPr>
        <p:spPr>
          <a:xfrm flipV="1">
            <a:off x="1817369" y="430881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7" name="Rectangle 986"/>
          <p:cNvSpPr/>
          <p:nvPr/>
        </p:nvSpPr>
        <p:spPr>
          <a:xfrm flipV="1">
            <a:off x="1929851" y="430881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8" name="Rectangle 987"/>
          <p:cNvSpPr/>
          <p:nvPr/>
        </p:nvSpPr>
        <p:spPr>
          <a:xfrm flipV="1">
            <a:off x="2154815" y="430881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9" name="Rectangle 988"/>
          <p:cNvSpPr/>
          <p:nvPr/>
        </p:nvSpPr>
        <p:spPr>
          <a:xfrm flipV="1">
            <a:off x="2267297" y="430881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0" name="Rectangle 989"/>
          <p:cNvSpPr/>
          <p:nvPr/>
        </p:nvSpPr>
        <p:spPr>
          <a:xfrm flipV="1">
            <a:off x="2379779" y="4308814"/>
            <a:ext cx="108000" cy="108000"/>
          </a:xfrm>
          <a:prstGeom prst="rect">
            <a:avLst/>
          </a:prstGeom>
          <a:solidFill>
            <a:srgbClr val="06D5C0"/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1" name="Rectangle 990"/>
          <p:cNvSpPr/>
          <p:nvPr/>
        </p:nvSpPr>
        <p:spPr>
          <a:xfrm flipV="1">
            <a:off x="2492261" y="430881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2" name="Rectangle 991"/>
          <p:cNvSpPr/>
          <p:nvPr/>
        </p:nvSpPr>
        <p:spPr>
          <a:xfrm flipV="1">
            <a:off x="1479923" y="430881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" name="Rectangle 992"/>
          <p:cNvSpPr/>
          <p:nvPr/>
        </p:nvSpPr>
        <p:spPr>
          <a:xfrm flipV="1">
            <a:off x="1704887" y="430881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4" name="Rectangle 993"/>
          <p:cNvSpPr/>
          <p:nvPr/>
        </p:nvSpPr>
        <p:spPr>
          <a:xfrm flipV="1">
            <a:off x="2042333" y="430881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5" name="Rectangle 994"/>
          <p:cNvSpPr/>
          <p:nvPr/>
        </p:nvSpPr>
        <p:spPr>
          <a:xfrm flipV="1">
            <a:off x="1592405" y="420059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6" name="Rectangle 995"/>
          <p:cNvSpPr/>
          <p:nvPr/>
        </p:nvSpPr>
        <p:spPr>
          <a:xfrm flipV="1">
            <a:off x="1817369" y="420059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7" name="Rectangle 996"/>
          <p:cNvSpPr/>
          <p:nvPr/>
        </p:nvSpPr>
        <p:spPr>
          <a:xfrm flipV="1">
            <a:off x="1929851" y="420059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8" name="Rectangle 997"/>
          <p:cNvSpPr/>
          <p:nvPr/>
        </p:nvSpPr>
        <p:spPr>
          <a:xfrm flipV="1">
            <a:off x="2154815" y="420059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9" name="Rectangle 998"/>
          <p:cNvSpPr/>
          <p:nvPr/>
        </p:nvSpPr>
        <p:spPr>
          <a:xfrm flipV="1">
            <a:off x="2267297" y="420059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0" name="Rectangle 999"/>
          <p:cNvSpPr/>
          <p:nvPr/>
        </p:nvSpPr>
        <p:spPr>
          <a:xfrm flipV="1">
            <a:off x="2379779" y="420059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1" name="Rectangle 1000"/>
          <p:cNvSpPr/>
          <p:nvPr/>
        </p:nvSpPr>
        <p:spPr>
          <a:xfrm flipV="1">
            <a:off x="2492261" y="420059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2" name="Rectangle 1001"/>
          <p:cNvSpPr/>
          <p:nvPr/>
        </p:nvSpPr>
        <p:spPr>
          <a:xfrm flipV="1">
            <a:off x="1479923" y="420059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" name="Rectangle 1002"/>
          <p:cNvSpPr/>
          <p:nvPr/>
        </p:nvSpPr>
        <p:spPr>
          <a:xfrm flipV="1">
            <a:off x="1704887" y="420059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4" name="Rectangle 1003"/>
          <p:cNvSpPr/>
          <p:nvPr/>
        </p:nvSpPr>
        <p:spPr>
          <a:xfrm flipV="1">
            <a:off x="2042333" y="4200598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5" name="Rectangle 1004"/>
          <p:cNvSpPr/>
          <p:nvPr/>
        </p:nvSpPr>
        <p:spPr>
          <a:xfrm flipV="1">
            <a:off x="1704887" y="409238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Rectangle 1005"/>
          <p:cNvSpPr/>
          <p:nvPr/>
        </p:nvSpPr>
        <p:spPr>
          <a:xfrm flipV="1">
            <a:off x="1817369" y="409238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7" name="Rectangle 1006"/>
          <p:cNvSpPr/>
          <p:nvPr/>
        </p:nvSpPr>
        <p:spPr>
          <a:xfrm flipV="1">
            <a:off x="2042333" y="409238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Rectangle 1007"/>
          <p:cNvSpPr/>
          <p:nvPr/>
        </p:nvSpPr>
        <p:spPr>
          <a:xfrm flipV="1">
            <a:off x="2154815" y="409238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9" name="Rectangle 1008"/>
          <p:cNvSpPr/>
          <p:nvPr/>
        </p:nvSpPr>
        <p:spPr>
          <a:xfrm flipV="1">
            <a:off x="2267297" y="409238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0" name="Rectangle 1009"/>
          <p:cNvSpPr/>
          <p:nvPr/>
        </p:nvSpPr>
        <p:spPr>
          <a:xfrm flipV="1">
            <a:off x="2379779" y="409238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1" name="Rectangle 1010"/>
          <p:cNvSpPr/>
          <p:nvPr/>
        </p:nvSpPr>
        <p:spPr>
          <a:xfrm flipV="1">
            <a:off x="1592405" y="4092382"/>
            <a:ext cx="108000" cy="108000"/>
          </a:xfrm>
          <a:prstGeom prst="rect">
            <a:avLst/>
          </a:prstGeom>
          <a:solidFill>
            <a:srgbClr val="06D5C0"/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2" name="Rectangle 1011"/>
          <p:cNvSpPr/>
          <p:nvPr/>
        </p:nvSpPr>
        <p:spPr>
          <a:xfrm flipV="1">
            <a:off x="1929851" y="4092382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" name="Rectangle 1012"/>
          <p:cNvSpPr/>
          <p:nvPr/>
        </p:nvSpPr>
        <p:spPr>
          <a:xfrm flipV="1">
            <a:off x="1704887" y="398416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Rectangle 1013"/>
          <p:cNvSpPr/>
          <p:nvPr/>
        </p:nvSpPr>
        <p:spPr>
          <a:xfrm flipV="1">
            <a:off x="1929851" y="398416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5" name="Rectangle 1014"/>
          <p:cNvSpPr/>
          <p:nvPr/>
        </p:nvSpPr>
        <p:spPr>
          <a:xfrm flipV="1">
            <a:off x="2042333" y="398416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6" name="Rectangle 1015"/>
          <p:cNvSpPr/>
          <p:nvPr/>
        </p:nvSpPr>
        <p:spPr>
          <a:xfrm flipV="1">
            <a:off x="2154815" y="398416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7" name="Rectangle 1016"/>
          <p:cNvSpPr/>
          <p:nvPr/>
        </p:nvSpPr>
        <p:spPr>
          <a:xfrm flipV="1">
            <a:off x="2267297" y="398416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8" name="Rectangle 1017"/>
          <p:cNvSpPr/>
          <p:nvPr/>
        </p:nvSpPr>
        <p:spPr>
          <a:xfrm flipV="1">
            <a:off x="1817369" y="3984166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9" name="Rectangle 1018"/>
          <p:cNvSpPr/>
          <p:nvPr/>
        </p:nvSpPr>
        <p:spPr>
          <a:xfrm flipV="1">
            <a:off x="1704887" y="387595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0" name="Rectangle 1019"/>
          <p:cNvSpPr/>
          <p:nvPr/>
        </p:nvSpPr>
        <p:spPr>
          <a:xfrm flipV="1">
            <a:off x="1929851" y="387595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1" name="Rectangle 1020"/>
          <p:cNvSpPr/>
          <p:nvPr/>
        </p:nvSpPr>
        <p:spPr>
          <a:xfrm flipV="1">
            <a:off x="2042333" y="387595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2" name="Rectangle 1021"/>
          <p:cNvSpPr/>
          <p:nvPr/>
        </p:nvSpPr>
        <p:spPr>
          <a:xfrm flipV="1">
            <a:off x="2154815" y="387595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3" name="Rectangle 1022"/>
          <p:cNvSpPr/>
          <p:nvPr/>
        </p:nvSpPr>
        <p:spPr>
          <a:xfrm flipV="1">
            <a:off x="2267297" y="387595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 flipV="1">
            <a:off x="1817369" y="3875950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024"/>
          <p:cNvSpPr/>
          <p:nvPr/>
        </p:nvSpPr>
        <p:spPr>
          <a:xfrm flipV="1">
            <a:off x="1817369" y="376773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1025"/>
          <p:cNvSpPr/>
          <p:nvPr/>
        </p:nvSpPr>
        <p:spPr>
          <a:xfrm flipV="1">
            <a:off x="1929851" y="376773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1026"/>
          <p:cNvSpPr/>
          <p:nvPr/>
        </p:nvSpPr>
        <p:spPr>
          <a:xfrm flipV="1">
            <a:off x="2042333" y="376773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Rectangle 1027"/>
          <p:cNvSpPr/>
          <p:nvPr/>
        </p:nvSpPr>
        <p:spPr>
          <a:xfrm flipV="1">
            <a:off x="2154815" y="3767734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028"/>
          <p:cNvSpPr/>
          <p:nvPr/>
        </p:nvSpPr>
        <p:spPr>
          <a:xfrm flipV="1">
            <a:off x="1929851" y="3659525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/>
          <p:cNvSpPr/>
          <p:nvPr/>
        </p:nvSpPr>
        <p:spPr>
          <a:xfrm flipV="1">
            <a:off x="2042333" y="3659525"/>
            <a:ext cx="108000" cy="108000"/>
          </a:xfrm>
          <a:prstGeom prst="rect">
            <a:avLst/>
          </a:prstGeom>
          <a:solidFill>
            <a:srgbClr val="06D5C0">
              <a:alpha val="20000"/>
            </a:srgbClr>
          </a:solidFill>
          <a:ln>
            <a:solidFill>
              <a:srgbClr val="06D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1031"/>
          <p:cNvSpPr/>
          <p:nvPr/>
        </p:nvSpPr>
        <p:spPr>
          <a:xfrm flipV="1">
            <a:off x="580061" y="285210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/>
          <p:cNvSpPr/>
          <p:nvPr/>
        </p:nvSpPr>
        <p:spPr>
          <a:xfrm flipV="1">
            <a:off x="692543" y="285210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1033"/>
          <p:cNvSpPr/>
          <p:nvPr/>
        </p:nvSpPr>
        <p:spPr>
          <a:xfrm flipV="1">
            <a:off x="805025" y="285210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/>
          <p:cNvSpPr/>
          <p:nvPr/>
        </p:nvSpPr>
        <p:spPr>
          <a:xfrm flipV="1">
            <a:off x="1029989" y="285210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/>
          <p:cNvSpPr/>
          <p:nvPr/>
        </p:nvSpPr>
        <p:spPr>
          <a:xfrm flipV="1">
            <a:off x="1367435" y="285210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/>
          <p:cNvSpPr/>
          <p:nvPr/>
        </p:nvSpPr>
        <p:spPr>
          <a:xfrm flipV="1">
            <a:off x="1592399" y="285210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7"/>
          <p:cNvSpPr/>
          <p:nvPr/>
        </p:nvSpPr>
        <p:spPr>
          <a:xfrm flipV="1">
            <a:off x="1704881" y="285210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/>
          <p:cNvSpPr/>
          <p:nvPr/>
        </p:nvSpPr>
        <p:spPr>
          <a:xfrm flipV="1">
            <a:off x="1929845" y="285210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/>
          <p:cNvSpPr/>
          <p:nvPr/>
        </p:nvSpPr>
        <p:spPr>
          <a:xfrm flipV="1">
            <a:off x="2267291" y="285210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/>
          <p:cNvSpPr/>
          <p:nvPr/>
        </p:nvSpPr>
        <p:spPr>
          <a:xfrm flipV="1">
            <a:off x="2492255" y="285210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/>
          <p:cNvSpPr/>
          <p:nvPr/>
        </p:nvSpPr>
        <p:spPr>
          <a:xfrm flipV="1">
            <a:off x="2604737" y="285210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/>
          <p:cNvSpPr/>
          <p:nvPr/>
        </p:nvSpPr>
        <p:spPr>
          <a:xfrm flipV="1">
            <a:off x="2829701" y="285210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/>
          <p:cNvSpPr/>
          <p:nvPr/>
        </p:nvSpPr>
        <p:spPr>
          <a:xfrm flipV="1">
            <a:off x="2942183" y="285210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/>
          <p:cNvSpPr/>
          <p:nvPr/>
        </p:nvSpPr>
        <p:spPr>
          <a:xfrm flipV="1">
            <a:off x="3054665" y="285210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/>
          <p:cNvSpPr/>
          <p:nvPr/>
        </p:nvSpPr>
        <p:spPr>
          <a:xfrm flipV="1">
            <a:off x="3167147" y="285210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6"/>
          <p:cNvSpPr/>
          <p:nvPr/>
        </p:nvSpPr>
        <p:spPr>
          <a:xfrm flipV="1">
            <a:off x="3279629" y="285210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/>
          <p:cNvSpPr/>
          <p:nvPr/>
        </p:nvSpPr>
        <p:spPr>
          <a:xfrm flipV="1">
            <a:off x="917507" y="285210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Rectangle 1048"/>
          <p:cNvSpPr/>
          <p:nvPr/>
        </p:nvSpPr>
        <p:spPr>
          <a:xfrm flipV="1">
            <a:off x="1142471" y="285210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/>
          <p:cNvSpPr/>
          <p:nvPr/>
        </p:nvSpPr>
        <p:spPr>
          <a:xfrm flipV="1">
            <a:off x="1254953" y="285210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/>
          <p:cNvSpPr/>
          <p:nvPr/>
        </p:nvSpPr>
        <p:spPr>
          <a:xfrm flipV="1">
            <a:off x="1479917" y="285210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Rectangle 1051"/>
          <p:cNvSpPr/>
          <p:nvPr/>
        </p:nvSpPr>
        <p:spPr>
          <a:xfrm flipV="1">
            <a:off x="1817363" y="285210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Rectangle 1052"/>
          <p:cNvSpPr/>
          <p:nvPr/>
        </p:nvSpPr>
        <p:spPr>
          <a:xfrm flipV="1">
            <a:off x="2042327" y="285210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53"/>
          <p:cNvSpPr/>
          <p:nvPr/>
        </p:nvSpPr>
        <p:spPr>
          <a:xfrm flipV="1">
            <a:off x="2154809" y="285210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ectangle 1054"/>
          <p:cNvSpPr/>
          <p:nvPr/>
        </p:nvSpPr>
        <p:spPr>
          <a:xfrm flipV="1">
            <a:off x="2379773" y="285210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Rectangle 1055"/>
          <p:cNvSpPr/>
          <p:nvPr/>
        </p:nvSpPr>
        <p:spPr>
          <a:xfrm flipV="1">
            <a:off x="2717219" y="285210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/>
          <p:cNvSpPr/>
          <p:nvPr/>
        </p:nvSpPr>
        <p:spPr>
          <a:xfrm flipV="1">
            <a:off x="3392125" y="285210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Rectangle 1057"/>
          <p:cNvSpPr/>
          <p:nvPr/>
        </p:nvSpPr>
        <p:spPr>
          <a:xfrm flipV="1">
            <a:off x="805031" y="274389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Rectangle 1058"/>
          <p:cNvSpPr/>
          <p:nvPr/>
        </p:nvSpPr>
        <p:spPr>
          <a:xfrm flipV="1">
            <a:off x="1029995" y="2743891"/>
            <a:ext cx="108000" cy="108000"/>
          </a:xfrm>
          <a:prstGeom prst="rect">
            <a:avLst/>
          </a:prstGeom>
          <a:solidFill>
            <a:srgbClr val="EE00FF"/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Rectangle 1059"/>
          <p:cNvSpPr/>
          <p:nvPr/>
        </p:nvSpPr>
        <p:spPr>
          <a:xfrm flipV="1">
            <a:off x="1367441" y="274389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Rectangle 1060"/>
          <p:cNvSpPr/>
          <p:nvPr/>
        </p:nvSpPr>
        <p:spPr>
          <a:xfrm flipV="1">
            <a:off x="1592405" y="274389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Rectangle 1061"/>
          <p:cNvSpPr/>
          <p:nvPr/>
        </p:nvSpPr>
        <p:spPr>
          <a:xfrm flipV="1">
            <a:off x="1704887" y="274389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Rectangle 1062"/>
          <p:cNvSpPr/>
          <p:nvPr/>
        </p:nvSpPr>
        <p:spPr>
          <a:xfrm flipV="1">
            <a:off x="1929851" y="274389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Rectangle 1063"/>
          <p:cNvSpPr/>
          <p:nvPr/>
        </p:nvSpPr>
        <p:spPr>
          <a:xfrm flipV="1">
            <a:off x="2267297" y="274389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Rectangle 1064"/>
          <p:cNvSpPr/>
          <p:nvPr/>
        </p:nvSpPr>
        <p:spPr>
          <a:xfrm flipV="1">
            <a:off x="2492261" y="274389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Rectangle 1065"/>
          <p:cNvSpPr/>
          <p:nvPr/>
        </p:nvSpPr>
        <p:spPr>
          <a:xfrm flipV="1">
            <a:off x="2604743" y="274389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Rectangle 1066"/>
          <p:cNvSpPr/>
          <p:nvPr/>
        </p:nvSpPr>
        <p:spPr>
          <a:xfrm flipV="1">
            <a:off x="2829707" y="274389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Rectangle 1067"/>
          <p:cNvSpPr/>
          <p:nvPr/>
        </p:nvSpPr>
        <p:spPr>
          <a:xfrm flipV="1">
            <a:off x="2942189" y="274389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Rectangle 1068"/>
          <p:cNvSpPr/>
          <p:nvPr/>
        </p:nvSpPr>
        <p:spPr>
          <a:xfrm flipV="1">
            <a:off x="3054671" y="274389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Rectangle 1069"/>
          <p:cNvSpPr/>
          <p:nvPr/>
        </p:nvSpPr>
        <p:spPr>
          <a:xfrm flipV="1">
            <a:off x="3167153" y="274389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Rectangle 1070"/>
          <p:cNvSpPr/>
          <p:nvPr/>
        </p:nvSpPr>
        <p:spPr>
          <a:xfrm flipV="1">
            <a:off x="917513" y="274389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Rectangle 1071"/>
          <p:cNvSpPr/>
          <p:nvPr/>
        </p:nvSpPr>
        <p:spPr>
          <a:xfrm flipV="1">
            <a:off x="1142477" y="274389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Rectangle 1072"/>
          <p:cNvSpPr/>
          <p:nvPr/>
        </p:nvSpPr>
        <p:spPr>
          <a:xfrm flipV="1">
            <a:off x="1254959" y="274389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Rectangle 1073"/>
          <p:cNvSpPr/>
          <p:nvPr/>
        </p:nvSpPr>
        <p:spPr>
          <a:xfrm flipV="1">
            <a:off x="1479923" y="274389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Rectangle 1074"/>
          <p:cNvSpPr/>
          <p:nvPr/>
        </p:nvSpPr>
        <p:spPr>
          <a:xfrm flipV="1">
            <a:off x="1817369" y="274389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Rectangle 1075"/>
          <p:cNvSpPr/>
          <p:nvPr/>
        </p:nvSpPr>
        <p:spPr>
          <a:xfrm flipV="1">
            <a:off x="2042333" y="274389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Rectangle 1076"/>
          <p:cNvSpPr/>
          <p:nvPr/>
        </p:nvSpPr>
        <p:spPr>
          <a:xfrm flipV="1">
            <a:off x="2154815" y="274389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Rectangle 1077"/>
          <p:cNvSpPr/>
          <p:nvPr/>
        </p:nvSpPr>
        <p:spPr>
          <a:xfrm flipV="1">
            <a:off x="2379779" y="274389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Rectangle 1078"/>
          <p:cNvSpPr/>
          <p:nvPr/>
        </p:nvSpPr>
        <p:spPr>
          <a:xfrm flipV="1">
            <a:off x="2717225" y="274389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Rectangle 1079"/>
          <p:cNvSpPr/>
          <p:nvPr/>
        </p:nvSpPr>
        <p:spPr>
          <a:xfrm flipV="1">
            <a:off x="917513" y="263567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1" name="Rectangle 1080"/>
          <p:cNvSpPr/>
          <p:nvPr/>
        </p:nvSpPr>
        <p:spPr>
          <a:xfrm flipV="1">
            <a:off x="1254959" y="263567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Rectangle 1081"/>
          <p:cNvSpPr/>
          <p:nvPr/>
        </p:nvSpPr>
        <p:spPr>
          <a:xfrm flipV="1">
            <a:off x="1479923" y="263567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Rectangle 1082"/>
          <p:cNvSpPr/>
          <p:nvPr/>
        </p:nvSpPr>
        <p:spPr>
          <a:xfrm flipV="1">
            <a:off x="1592405" y="2635675"/>
            <a:ext cx="108000" cy="108000"/>
          </a:xfrm>
          <a:prstGeom prst="rect">
            <a:avLst/>
          </a:prstGeom>
          <a:solidFill>
            <a:srgbClr val="EE00FF"/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Rectangle 1083"/>
          <p:cNvSpPr/>
          <p:nvPr/>
        </p:nvSpPr>
        <p:spPr>
          <a:xfrm flipV="1">
            <a:off x="1817369" y="263567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" name="Rectangle 1084"/>
          <p:cNvSpPr/>
          <p:nvPr/>
        </p:nvSpPr>
        <p:spPr>
          <a:xfrm flipV="1">
            <a:off x="2154815" y="263567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Rectangle 1085"/>
          <p:cNvSpPr/>
          <p:nvPr/>
        </p:nvSpPr>
        <p:spPr>
          <a:xfrm flipV="1">
            <a:off x="2379779" y="263567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Rectangle 1086"/>
          <p:cNvSpPr/>
          <p:nvPr/>
        </p:nvSpPr>
        <p:spPr>
          <a:xfrm flipV="1">
            <a:off x="2492261" y="263567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Rectangle 1087"/>
          <p:cNvSpPr/>
          <p:nvPr/>
        </p:nvSpPr>
        <p:spPr>
          <a:xfrm flipV="1">
            <a:off x="2717225" y="263567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Rectangle 1088"/>
          <p:cNvSpPr/>
          <p:nvPr/>
        </p:nvSpPr>
        <p:spPr>
          <a:xfrm flipV="1">
            <a:off x="2829707" y="263567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Rectangle 1089"/>
          <p:cNvSpPr/>
          <p:nvPr/>
        </p:nvSpPr>
        <p:spPr>
          <a:xfrm flipV="1">
            <a:off x="2942189" y="2635675"/>
            <a:ext cx="108000" cy="108000"/>
          </a:xfrm>
          <a:prstGeom prst="rect">
            <a:avLst/>
          </a:prstGeom>
          <a:solidFill>
            <a:srgbClr val="EE00FF"/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Rectangle 1090"/>
          <p:cNvSpPr/>
          <p:nvPr/>
        </p:nvSpPr>
        <p:spPr>
          <a:xfrm flipV="1">
            <a:off x="3054671" y="263567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Rectangle 1091"/>
          <p:cNvSpPr/>
          <p:nvPr/>
        </p:nvSpPr>
        <p:spPr>
          <a:xfrm flipV="1">
            <a:off x="1029995" y="263567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Rectangle 1092"/>
          <p:cNvSpPr/>
          <p:nvPr/>
        </p:nvSpPr>
        <p:spPr>
          <a:xfrm flipV="1">
            <a:off x="1142477" y="263567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Rectangle 1093"/>
          <p:cNvSpPr/>
          <p:nvPr/>
        </p:nvSpPr>
        <p:spPr>
          <a:xfrm flipV="1">
            <a:off x="1367441" y="263567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Rectangle 1094"/>
          <p:cNvSpPr/>
          <p:nvPr/>
        </p:nvSpPr>
        <p:spPr>
          <a:xfrm flipV="1">
            <a:off x="1704887" y="263567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Rectangle 1095"/>
          <p:cNvSpPr/>
          <p:nvPr/>
        </p:nvSpPr>
        <p:spPr>
          <a:xfrm flipV="1">
            <a:off x="1929851" y="263567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" name="Rectangle 1096"/>
          <p:cNvSpPr/>
          <p:nvPr/>
        </p:nvSpPr>
        <p:spPr>
          <a:xfrm flipV="1">
            <a:off x="2042333" y="263567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" name="Rectangle 1097"/>
          <p:cNvSpPr/>
          <p:nvPr/>
        </p:nvSpPr>
        <p:spPr>
          <a:xfrm flipV="1">
            <a:off x="2267297" y="263567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" name="Rectangle 1098"/>
          <p:cNvSpPr/>
          <p:nvPr/>
        </p:nvSpPr>
        <p:spPr>
          <a:xfrm flipV="1">
            <a:off x="2604743" y="263567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0" name="Rectangle 1099"/>
          <p:cNvSpPr/>
          <p:nvPr/>
        </p:nvSpPr>
        <p:spPr>
          <a:xfrm flipV="1">
            <a:off x="1142477" y="252745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1" name="Rectangle 1100"/>
          <p:cNvSpPr/>
          <p:nvPr/>
        </p:nvSpPr>
        <p:spPr>
          <a:xfrm flipV="1">
            <a:off x="1367441" y="252745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2" name="Rectangle 1101"/>
          <p:cNvSpPr/>
          <p:nvPr/>
        </p:nvSpPr>
        <p:spPr>
          <a:xfrm flipV="1">
            <a:off x="1479923" y="252745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3" name="Rectangle 1102"/>
          <p:cNvSpPr/>
          <p:nvPr/>
        </p:nvSpPr>
        <p:spPr>
          <a:xfrm flipV="1">
            <a:off x="1704887" y="252745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" name="Rectangle 1103"/>
          <p:cNvSpPr/>
          <p:nvPr/>
        </p:nvSpPr>
        <p:spPr>
          <a:xfrm flipV="1">
            <a:off x="2042333" y="252745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" name="Rectangle 1104"/>
          <p:cNvSpPr/>
          <p:nvPr/>
        </p:nvSpPr>
        <p:spPr>
          <a:xfrm flipV="1">
            <a:off x="2267297" y="252745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6" name="Rectangle 1105"/>
          <p:cNvSpPr/>
          <p:nvPr/>
        </p:nvSpPr>
        <p:spPr>
          <a:xfrm flipV="1">
            <a:off x="2379779" y="252745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7" name="Rectangle 1106"/>
          <p:cNvSpPr/>
          <p:nvPr/>
        </p:nvSpPr>
        <p:spPr>
          <a:xfrm flipV="1">
            <a:off x="2604743" y="252745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8" name="Rectangle 1107"/>
          <p:cNvSpPr/>
          <p:nvPr/>
        </p:nvSpPr>
        <p:spPr>
          <a:xfrm flipV="1">
            <a:off x="2717225" y="252745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Rectangle 1108"/>
          <p:cNvSpPr/>
          <p:nvPr/>
        </p:nvSpPr>
        <p:spPr>
          <a:xfrm flipV="1">
            <a:off x="2829707" y="252745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0" name="Rectangle 1109"/>
          <p:cNvSpPr/>
          <p:nvPr/>
        </p:nvSpPr>
        <p:spPr>
          <a:xfrm flipV="1">
            <a:off x="2942189" y="252745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1" name="Rectangle 1110"/>
          <p:cNvSpPr/>
          <p:nvPr/>
        </p:nvSpPr>
        <p:spPr>
          <a:xfrm flipV="1">
            <a:off x="1029995" y="252745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2" name="Rectangle 1111"/>
          <p:cNvSpPr/>
          <p:nvPr/>
        </p:nvSpPr>
        <p:spPr>
          <a:xfrm flipV="1">
            <a:off x="1254959" y="252745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3" name="Rectangle 1112"/>
          <p:cNvSpPr/>
          <p:nvPr/>
        </p:nvSpPr>
        <p:spPr>
          <a:xfrm flipV="1">
            <a:off x="1592405" y="252745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4" name="Rectangle 1113"/>
          <p:cNvSpPr/>
          <p:nvPr/>
        </p:nvSpPr>
        <p:spPr>
          <a:xfrm flipV="1">
            <a:off x="1817369" y="252745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5" name="Rectangle 1114"/>
          <p:cNvSpPr/>
          <p:nvPr/>
        </p:nvSpPr>
        <p:spPr>
          <a:xfrm flipV="1">
            <a:off x="1929851" y="252745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" name="Rectangle 1115"/>
          <p:cNvSpPr/>
          <p:nvPr/>
        </p:nvSpPr>
        <p:spPr>
          <a:xfrm flipV="1">
            <a:off x="2154815" y="252745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7" name="Rectangle 1116"/>
          <p:cNvSpPr/>
          <p:nvPr/>
        </p:nvSpPr>
        <p:spPr>
          <a:xfrm flipV="1">
            <a:off x="2492261" y="252745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8" name="Rectangle 1117"/>
          <p:cNvSpPr/>
          <p:nvPr/>
        </p:nvSpPr>
        <p:spPr>
          <a:xfrm flipV="1">
            <a:off x="1254959" y="2419243"/>
            <a:ext cx="108000" cy="108000"/>
          </a:xfrm>
          <a:prstGeom prst="rect">
            <a:avLst/>
          </a:prstGeom>
          <a:solidFill>
            <a:srgbClr val="EE00FF"/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9" name="Rectangle 1118"/>
          <p:cNvSpPr/>
          <p:nvPr/>
        </p:nvSpPr>
        <p:spPr>
          <a:xfrm flipV="1">
            <a:off x="1367441" y="241924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0" name="Rectangle 1119"/>
          <p:cNvSpPr/>
          <p:nvPr/>
        </p:nvSpPr>
        <p:spPr>
          <a:xfrm flipV="1">
            <a:off x="1592405" y="241924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1" name="Rectangle 1120"/>
          <p:cNvSpPr/>
          <p:nvPr/>
        </p:nvSpPr>
        <p:spPr>
          <a:xfrm flipV="1">
            <a:off x="1929851" y="241924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2" name="Rectangle 1121"/>
          <p:cNvSpPr/>
          <p:nvPr/>
        </p:nvSpPr>
        <p:spPr>
          <a:xfrm flipV="1">
            <a:off x="2154815" y="2419243"/>
            <a:ext cx="108000" cy="108000"/>
          </a:xfrm>
          <a:prstGeom prst="rect">
            <a:avLst/>
          </a:prstGeom>
          <a:solidFill>
            <a:srgbClr val="EE00FF"/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3" name="Rectangle 1122"/>
          <p:cNvSpPr/>
          <p:nvPr/>
        </p:nvSpPr>
        <p:spPr>
          <a:xfrm flipV="1">
            <a:off x="2267297" y="241924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4" name="Rectangle 1123"/>
          <p:cNvSpPr/>
          <p:nvPr/>
        </p:nvSpPr>
        <p:spPr>
          <a:xfrm flipV="1">
            <a:off x="2492261" y="241924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5" name="Rectangle 1124"/>
          <p:cNvSpPr/>
          <p:nvPr/>
        </p:nvSpPr>
        <p:spPr>
          <a:xfrm flipV="1">
            <a:off x="2604743" y="241924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" name="Rectangle 1125"/>
          <p:cNvSpPr/>
          <p:nvPr/>
        </p:nvSpPr>
        <p:spPr>
          <a:xfrm flipV="1">
            <a:off x="2717225" y="241924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" name="Rectangle 1126"/>
          <p:cNvSpPr/>
          <p:nvPr/>
        </p:nvSpPr>
        <p:spPr>
          <a:xfrm flipV="1">
            <a:off x="2829707" y="241924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" name="Rectangle 1127"/>
          <p:cNvSpPr/>
          <p:nvPr/>
        </p:nvSpPr>
        <p:spPr>
          <a:xfrm flipV="1">
            <a:off x="1142477" y="241924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9" name="Rectangle 1128"/>
          <p:cNvSpPr/>
          <p:nvPr/>
        </p:nvSpPr>
        <p:spPr>
          <a:xfrm flipV="1">
            <a:off x="1479923" y="241924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0" name="Rectangle 1129"/>
          <p:cNvSpPr/>
          <p:nvPr/>
        </p:nvSpPr>
        <p:spPr>
          <a:xfrm flipV="1">
            <a:off x="1704887" y="241924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1" name="Rectangle 1130"/>
          <p:cNvSpPr/>
          <p:nvPr/>
        </p:nvSpPr>
        <p:spPr>
          <a:xfrm flipV="1">
            <a:off x="1817369" y="241924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2" name="Rectangle 1131"/>
          <p:cNvSpPr/>
          <p:nvPr/>
        </p:nvSpPr>
        <p:spPr>
          <a:xfrm flipV="1">
            <a:off x="2042333" y="241924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3" name="Rectangle 1132"/>
          <p:cNvSpPr/>
          <p:nvPr/>
        </p:nvSpPr>
        <p:spPr>
          <a:xfrm flipV="1">
            <a:off x="2379779" y="241924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4" name="Rectangle 1133"/>
          <p:cNvSpPr/>
          <p:nvPr/>
        </p:nvSpPr>
        <p:spPr>
          <a:xfrm flipV="1">
            <a:off x="1254959" y="231102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5" name="Rectangle 1134"/>
          <p:cNvSpPr/>
          <p:nvPr/>
        </p:nvSpPr>
        <p:spPr>
          <a:xfrm flipV="1">
            <a:off x="1479923" y="231102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" name="Rectangle 1135"/>
          <p:cNvSpPr/>
          <p:nvPr/>
        </p:nvSpPr>
        <p:spPr>
          <a:xfrm flipV="1">
            <a:off x="1817369" y="231102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7" name="Rectangle 1136"/>
          <p:cNvSpPr/>
          <p:nvPr/>
        </p:nvSpPr>
        <p:spPr>
          <a:xfrm flipV="1">
            <a:off x="2042333" y="231102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8" name="Rectangle 1137"/>
          <p:cNvSpPr/>
          <p:nvPr/>
        </p:nvSpPr>
        <p:spPr>
          <a:xfrm flipV="1">
            <a:off x="2154815" y="231102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9" name="Rectangle 1138"/>
          <p:cNvSpPr/>
          <p:nvPr/>
        </p:nvSpPr>
        <p:spPr>
          <a:xfrm flipV="1">
            <a:off x="2379779" y="231102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0" name="Rectangle 1139"/>
          <p:cNvSpPr/>
          <p:nvPr/>
        </p:nvSpPr>
        <p:spPr>
          <a:xfrm flipV="1">
            <a:off x="2492261" y="231102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1" name="Rectangle 1140"/>
          <p:cNvSpPr/>
          <p:nvPr/>
        </p:nvSpPr>
        <p:spPr>
          <a:xfrm flipV="1">
            <a:off x="2604743" y="231102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2" name="Rectangle 1141"/>
          <p:cNvSpPr/>
          <p:nvPr/>
        </p:nvSpPr>
        <p:spPr>
          <a:xfrm flipV="1">
            <a:off x="2717225" y="231102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3" name="Rectangle 1142"/>
          <p:cNvSpPr/>
          <p:nvPr/>
        </p:nvSpPr>
        <p:spPr>
          <a:xfrm flipV="1">
            <a:off x="1367441" y="2311027"/>
            <a:ext cx="108000" cy="108000"/>
          </a:xfrm>
          <a:prstGeom prst="rect">
            <a:avLst/>
          </a:prstGeom>
          <a:solidFill>
            <a:srgbClr val="EE00FF"/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4" name="Rectangle 1143"/>
          <p:cNvSpPr/>
          <p:nvPr/>
        </p:nvSpPr>
        <p:spPr>
          <a:xfrm flipV="1">
            <a:off x="1592405" y="231102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5" name="Rectangle 1144"/>
          <p:cNvSpPr/>
          <p:nvPr/>
        </p:nvSpPr>
        <p:spPr>
          <a:xfrm flipV="1">
            <a:off x="1704887" y="231102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6" name="Rectangle 1145"/>
          <p:cNvSpPr/>
          <p:nvPr/>
        </p:nvSpPr>
        <p:spPr>
          <a:xfrm flipV="1">
            <a:off x="1929851" y="231102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" name="Rectangle 1146"/>
          <p:cNvSpPr/>
          <p:nvPr/>
        </p:nvSpPr>
        <p:spPr>
          <a:xfrm flipV="1">
            <a:off x="2267297" y="231102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8" name="Rectangle 1147"/>
          <p:cNvSpPr/>
          <p:nvPr/>
        </p:nvSpPr>
        <p:spPr>
          <a:xfrm flipV="1">
            <a:off x="1254959" y="220281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9" name="Rectangle 1148"/>
          <p:cNvSpPr/>
          <p:nvPr/>
        </p:nvSpPr>
        <p:spPr>
          <a:xfrm flipV="1">
            <a:off x="1479923" y="220281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0" name="Rectangle 1149"/>
          <p:cNvSpPr/>
          <p:nvPr/>
        </p:nvSpPr>
        <p:spPr>
          <a:xfrm flipV="1">
            <a:off x="1817369" y="220281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1" name="Rectangle 1150"/>
          <p:cNvSpPr/>
          <p:nvPr/>
        </p:nvSpPr>
        <p:spPr>
          <a:xfrm flipV="1">
            <a:off x="2042333" y="220281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2" name="Rectangle 1151"/>
          <p:cNvSpPr/>
          <p:nvPr/>
        </p:nvSpPr>
        <p:spPr>
          <a:xfrm flipV="1">
            <a:off x="2154815" y="220281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3" name="Rectangle 1152"/>
          <p:cNvSpPr/>
          <p:nvPr/>
        </p:nvSpPr>
        <p:spPr>
          <a:xfrm flipV="1">
            <a:off x="2379779" y="220281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4" name="Rectangle 1153"/>
          <p:cNvSpPr/>
          <p:nvPr/>
        </p:nvSpPr>
        <p:spPr>
          <a:xfrm flipV="1">
            <a:off x="2492261" y="220281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5" name="Rectangle 1154"/>
          <p:cNvSpPr/>
          <p:nvPr/>
        </p:nvSpPr>
        <p:spPr>
          <a:xfrm flipV="1">
            <a:off x="2604743" y="220281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6" name="Rectangle 1155"/>
          <p:cNvSpPr/>
          <p:nvPr/>
        </p:nvSpPr>
        <p:spPr>
          <a:xfrm flipV="1">
            <a:off x="2717225" y="220281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" name="Rectangle 1156"/>
          <p:cNvSpPr/>
          <p:nvPr/>
        </p:nvSpPr>
        <p:spPr>
          <a:xfrm flipV="1">
            <a:off x="1367441" y="220281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8" name="Rectangle 1157"/>
          <p:cNvSpPr/>
          <p:nvPr/>
        </p:nvSpPr>
        <p:spPr>
          <a:xfrm flipV="1">
            <a:off x="1592405" y="220281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9" name="Rectangle 1158"/>
          <p:cNvSpPr/>
          <p:nvPr/>
        </p:nvSpPr>
        <p:spPr>
          <a:xfrm flipV="1">
            <a:off x="1704887" y="220281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0" name="Rectangle 1159"/>
          <p:cNvSpPr/>
          <p:nvPr/>
        </p:nvSpPr>
        <p:spPr>
          <a:xfrm flipV="1">
            <a:off x="1929851" y="220281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1" name="Rectangle 1160"/>
          <p:cNvSpPr/>
          <p:nvPr/>
        </p:nvSpPr>
        <p:spPr>
          <a:xfrm flipV="1">
            <a:off x="2267297" y="220281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Rectangle 1161"/>
          <p:cNvSpPr/>
          <p:nvPr/>
        </p:nvSpPr>
        <p:spPr>
          <a:xfrm flipV="1">
            <a:off x="1367441" y="209459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Rectangle 1162"/>
          <p:cNvSpPr/>
          <p:nvPr/>
        </p:nvSpPr>
        <p:spPr>
          <a:xfrm flipV="1">
            <a:off x="1704887" y="209459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Rectangle 1163"/>
          <p:cNvSpPr/>
          <p:nvPr/>
        </p:nvSpPr>
        <p:spPr>
          <a:xfrm flipV="1">
            <a:off x="1929851" y="209459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5" name="Rectangle 1164"/>
          <p:cNvSpPr/>
          <p:nvPr/>
        </p:nvSpPr>
        <p:spPr>
          <a:xfrm flipV="1">
            <a:off x="2042333" y="209459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Rectangle 1165"/>
          <p:cNvSpPr/>
          <p:nvPr/>
        </p:nvSpPr>
        <p:spPr>
          <a:xfrm flipV="1">
            <a:off x="2267297" y="209459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Rectangle 1166"/>
          <p:cNvSpPr/>
          <p:nvPr/>
        </p:nvSpPr>
        <p:spPr>
          <a:xfrm flipV="1">
            <a:off x="2379779" y="209459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8" name="Rectangle 1167"/>
          <p:cNvSpPr/>
          <p:nvPr/>
        </p:nvSpPr>
        <p:spPr>
          <a:xfrm flipV="1">
            <a:off x="2492261" y="209459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9" name="Rectangle 1168"/>
          <p:cNvSpPr/>
          <p:nvPr/>
        </p:nvSpPr>
        <p:spPr>
          <a:xfrm flipV="1">
            <a:off x="2604743" y="209459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0" name="Rectangle 1169"/>
          <p:cNvSpPr/>
          <p:nvPr/>
        </p:nvSpPr>
        <p:spPr>
          <a:xfrm flipV="1">
            <a:off x="1479923" y="209459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Rectangle 1170"/>
          <p:cNvSpPr/>
          <p:nvPr/>
        </p:nvSpPr>
        <p:spPr>
          <a:xfrm flipV="1">
            <a:off x="1592405" y="209459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2" name="Rectangle 1171"/>
          <p:cNvSpPr/>
          <p:nvPr/>
        </p:nvSpPr>
        <p:spPr>
          <a:xfrm flipV="1">
            <a:off x="1817369" y="209459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" name="Rectangle 1172"/>
          <p:cNvSpPr/>
          <p:nvPr/>
        </p:nvSpPr>
        <p:spPr>
          <a:xfrm flipV="1">
            <a:off x="2154815" y="209459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4" name="Rectangle 1173"/>
          <p:cNvSpPr/>
          <p:nvPr/>
        </p:nvSpPr>
        <p:spPr>
          <a:xfrm flipV="1">
            <a:off x="1367441" y="198637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5" name="Rectangle 1174"/>
          <p:cNvSpPr/>
          <p:nvPr/>
        </p:nvSpPr>
        <p:spPr>
          <a:xfrm flipV="1">
            <a:off x="1704887" y="198637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6" name="Rectangle 1175"/>
          <p:cNvSpPr/>
          <p:nvPr/>
        </p:nvSpPr>
        <p:spPr>
          <a:xfrm flipV="1">
            <a:off x="1929851" y="198637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Rectangle 1176"/>
          <p:cNvSpPr/>
          <p:nvPr/>
        </p:nvSpPr>
        <p:spPr>
          <a:xfrm flipV="1">
            <a:off x="2042333" y="198637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Rectangle 1177"/>
          <p:cNvSpPr/>
          <p:nvPr/>
        </p:nvSpPr>
        <p:spPr>
          <a:xfrm flipV="1">
            <a:off x="2267297" y="198637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Rectangle 1178"/>
          <p:cNvSpPr/>
          <p:nvPr/>
        </p:nvSpPr>
        <p:spPr>
          <a:xfrm flipV="1">
            <a:off x="2379779" y="198637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Rectangle 1179"/>
          <p:cNvSpPr/>
          <p:nvPr/>
        </p:nvSpPr>
        <p:spPr>
          <a:xfrm flipV="1">
            <a:off x="2492261" y="198637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1" name="Rectangle 1180"/>
          <p:cNvSpPr/>
          <p:nvPr/>
        </p:nvSpPr>
        <p:spPr>
          <a:xfrm flipV="1">
            <a:off x="2604743" y="198637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Rectangle 1181"/>
          <p:cNvSpPr/>
          <p:nvPr/>
        </p:nvSpPr>
        <p:spPr>
          <a:xfrm flipV="1">
            <a:off x="1479923" y="198637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3" name="Rectangle 1182"/>
          <p:cNvSpPr/>
          <p:nvPr/>
        </p:nvSpPr>
        <p:spPr>
          <a:xfrm flipV="1">
            <a:off x="1592405" y="198637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Rectangle 1183"/>
          <p:cNvSpPr/>
          <p:nvPr/>
        </p:nvSpPr>
        <p:spPr>
          <a:xfrm flipV="1">
            <a:off x="1817369" y="1986379"/>
            <a:ext cx="108000" cy="108000"/>
          </a:xfrm>
          <a:prstGeom prst="rect">
            <a:avLst/>
          </a:prstGeom>
          <a:solidFill>
            <a:srgbClr val="EE00FF"/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Rectangle 1184"/>
          <p:cNvSpPr/>
          <p:nvPr/>
        </p:nvSpPr>
        <p:spPr>
          <a:xfrm flipV="1">
            <a:off x="2154815" y="198637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Rectangle 1185"/>
          <p:cNvSpPr/>
          <p:nvPr/>
        </p:nvSpPr>
        <p:spPr>
          <a:xfrm flipV="1">
            <a:off x="1592405" y="187816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" name="Rectangle 1186"/>
          <p:cNvSpPr/>
          <p:nvPr/>
        </p:nvSpPr>
        <p:spPr>
          <a:xfrm flipV="1">
            <a:off x="1817369" y="187816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Rectangle 1187"/>
          <p:cNvSpPr/>
          <p:nvPr/>
        </p:nvSpPr>
        <p:spPr>
          <a:xfrm flipV="1">
            <a:off x="1929851" y="187816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Rectangle 1188"/>
          <p:cNvSpPr/>
          <p:nvPr/>
        </p:nvSpPr>
        <p:spPr>
          <a:xfrm flipV="1">
            <a:off x="2154815" y="187816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0" name="Rectangle 1189"/>
          <p:cNvSpPr/>
          <p:nvPr/>
        </p:nvSpPr>
        <p:spPr>
          <a:xfrm flipV="1">
            <a:off x="2267297" y="187816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1" name="Rectangle 1190"/>
          <p:cNvSpPr/>
          <p:nvPr/>
        </p:nvSpPr>
        <p:spPr>
          <a:xfrm flipV="1">
            <a:off x="2379779" y="187816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2" name="Rectangle 1191"/>
          <p:cNvSpPr/>
          <p:nvPr/>
        </p:nvSpPr>
        <p:spPr>
          <a:xfrm flipV="1">
            <a:off x="2492261" y="187816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3" name="Rectangle 1192"/>
          <p:cNvSpPr/>
          <p:nvPr/>
        </p:nvSpPr>
        <p:spPr>
          <a:xfrm flipV="1">
            <a:off x="1479923" y="187816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4" name="Rectangle 1193"/>
          <p:cNvSpPr/>
          <p:nvPr/>
        </p:nvSpPr>
        <p:spPr>
          <a:xfrm flipV="1">
            <a:off x="1704887" y="187816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5" name="Rectangle 1194"/>
          <p:cNvSpPr/>
          <p:nvPr/>
        </p:nvSpPr>
        <p:spPr>
          <a:xfrm flipV="1">
            <a:off x="2042333" y="187816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6" name="Rectangle 1195"/>
          <p:cNvSpPr/>
          <p:nvPr/>
        </p:nvSpPr>
        <p:spPr>
          <a:xfrm flipV="1">
            <a:off x="1592405" y="176994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7" name="Rectangle 1196"/>
          <p:cNvSpPr/>
          <p:nvPr/>
        </p:nvSpPr>
        <p:spPr>
          <a:xfrm flipV="1">
            <a:off x="1817369" y="176994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" name="Rectangle 1197"/>
          <p:cNvSpPr/>
          <p:nvPr/>
        </p:nvSpPr>
        <p:spPr>
          <a:xfrm flipV="1">
            <a:off x="1929851" y="176994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9" name="Rectangle 1198"/>
          <p:cNvSpPr/>
          <p:nvPr/>
        </p:nvSpPr>
        <p:spPr>
          <a:xfrm flipV="1">
            <a:off x="2154815" y="176994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0" name="Rectangle 1199"/>
          <p:cNvSpPr/>
          <p:nvPr/>
        </p:nvSpPr>
        <p:spPr>
          <a:xfrm flipV="1">
            <a:off x="2267297" y="176994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1" name="Rectangle 1200"/>
          <p:cNvSpPr/>
          <p:nvPr/>
        </p:nvSpPr>
        <p:spPr>
          <a:xfrm flipV="1">
            <a:off x="2379779" y="176994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2" name="Rectangle 1201"/>
          <p:cNvSpPr/>
          <p:nvPr/>
        </p:nvSpPr>
        <p:spPr>
          <a:xfrm flipV="1">
            <a:off x="2492261" y="176994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3" name="Rectangle 1202"/>
          <p:cNvSpPr/>
          <p:nvPr/>
        </p:nvSpPr>
        <p:spPr>
          <a:xfrm flipV="1">
            <a:off x="1479923" y="176994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4" name="Rectangle 1203"/>
          <p:cNvSpPr/>
          <p:nvPr/>
        </p:nvSpPr>
        <p:spPr>
          <a:xfrm flipV="1">
            <a:off x="1704887" y="176994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5" name="Rectangle 1204"/>
          <p:cNvSpPr/>
          <p:nvPr/>
        </p:nvSpPr>
        <p:spPr>
          <a:xfrm flipV="1">
            <a:off x="2042333" y="1769947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Rectangle 1205"/>
          <p:cNvSpPr/>
          <p:nvPr/>
        </p:nvSpPr>
        <p:spPr>
          <a:xfrm flipV="1">
            <a:off x="1704887" y="166173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Rectangle 1206"/>
          <p:cNvSpPr/>
          <p:nvPr/>
        </p:nvSpPr>
        <p:spPr>
          <a:xfrm flipV="1">
            <a:off x="1817369" y="1661731"/>
            <a:ext cx="108000" cy="108000"/>
          </a:xfrm>
          <a:prstGeom prst="rect">
            <a:avLst/>
          </a:prstGeom>
          <a:solidFill>
            <a:srgbClr val="EE00FF"/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Rectangle 1207"/>
          <p:cNvSpPr/>
          <p:nvPr/>
        </p:nvSpPr>
        <p:spPr>
          <a:xfrm flipV="1">
            <a:off x="2042333" y="166173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9" name="Rectangle 1208"/>
          <p:cNvSpPr/>
          <p:nvPr/>
        </p:nvSpPr>
        <p:spPr>
          <a:xfrm flipV="1">
            <a:off x="2154815" y="166173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0" name="Rectangle 1209"/>
          <p:cNvSpPr/>
          <p:nvPr/>
        </p:nvSpPr>
        <p:spPr>
          <a:xfrm flipV="1">
            <a:off x="2267297" y="166173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1" name="Rectangle 1210"/>
          <p:cNvSpPr/>
          <p:nvPr/>
        </p:nvSpPr>
        <p:spPr>
          <a:xfrm flipV="1">
            <a:off x="2379779" y="166173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2" name="Rectangle 1211"/>
          <p:cNvSpPr/>
          <p:nvPr/>
        </p:nvSpPr>
        <p:spPr>
          <a:xfrm flipV="1">
            <a:off x="1592405" y="166173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3" name="Rectangle 1212"/>
          <p:cNvSpPr/>
          <p:nvPr/>
        </p:nvSpPr>
        <p:spPr>
          <a:xfrm flipV="1">
            <a:off x="1929851" y="1661731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4" name="Rectangle 1213"/>
          <p:cNvSpPr/>
          <p:nvPr/>
        </p:nvSpPr>
        <p:spPr>
          <a:xfrm flipV="1">
            <a:off x="1704887" y="155351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5" name="Rectangle 1214"/>
          <p:cNvSpPr/>
          <p:nvPr/>
        </p:nvSpPr>
        <p:spPr>
          <a:xfrm flipV="1">
            <a:off x="1929851" y="155351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6" name="Rectangle 1215"/>
          <p:cNvSpPr/>
          <p:nvPr/>
        </p:nvSpPr>
        <p:spPr>
          <a:xfrm flipV="1">
            <a:off x="2042333" y="155351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7" name="Rectangle 1216"/>
          <p:cNvSpPr/>
          <p:nvPr/>
        </p:nvSpPr>
        <p:spPr>
          <a:xfrm flipV="1">
            <a:off x="2154815" y="155351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" name="Rectangle 1217"/>
          <p:cNvSpPr/>
          <p:nvPr/>
        </p:nvSpPr>
        <p:spPr>
          <a:xfrm flipV="1">
            <a:off x="2267297" y="155351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9" name="Rectangle 1218"/>
          <p:cNvSpPr/>
          <p:nvPr/>
        </p:nvSpPr>
        <p:spPr>
          <a:xfrm flipV="1">
            <a:off x="1817369" y="1553515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0" name="Rectangle 1219"/>
          <p:cNvSpPr/>
          <p:nvPr/>
        </p:nvSpPr>
        <p:spPr>
          <a:xfrm flipV="1">
            <a:off x="1704887" y="144529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1" name="Rectangle 1220"/>
          <p:cNvSpPr/>
          <p:nvPr/>
        </p:nvSpPr>
        <p:spPr>
          <a:xfrm flipV="1">
            <a:off x="1929851" y="144529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2" name="Rectangle 1221"/>
          <p:cNvSpPr/>
          <p:nvPr/>
        </p:nvSpPr>
        <p:spPr>
          <a:xfrm flipV="1">
            <a:off x="2042333" y="1445299"/>
            <a:ext cx="108000" cy="108000"/>
          </a:xfrm>
          <a:prstGeom prst="rect">
            <a:avLst/>
          </a:prstGeom>
          <a:solidFill>
            <a:srgbClr val="EE00FF"/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3" name="Rectangle 1222"/>
          <p:cNvSpPr/>
          <p:nvPr/>
        </p:nvSpPr>
        <p:spPr>
          <a:xfrm flipV="1">
            <a:off x="2154815" y="144529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4" name="Rectangle 1223"/>
          <p:cNvSpPr/>
          <p:nvPr/>
        </p:nvSpPr>
        <p:spPr>
          <a:xfrm flipV="1">
            <a:off x="2267297" y="1445299"/>
            <a:ext cx="108000" cy="108000"/>
          </a:xfrm>
          <a:prstGeom prst="rect">
            <a:avLst/>
          </a:prstGeom>
          <a:solidFill>
            <a:srgbClr val="EE00FF"/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Rectangle 1224"/>
          <p:cNvSpPr/>
          <p:nvPr/>
        </p:nvSpPr>
        <p:spPr>
          <a:xfrm flipV="1">
            <a:off x="1817369" y="1445299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Rectangle 1225"/>
          <p:cNvSpPr/>
          <p:nvPr/>
        </p:nvSpPr>
        <p:spPr>
          <a:xfrm flipV="1">
            <a:off x="1817369" y="133708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Rectangle 1226"/>
          <p:cNvSpPr/>
          <p:nvPr/>
        </p:nvSpPr>
        <p:spPr>
          <a:xfrm flipV="1">
            <a:off x="1929851" y="133708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Rectangle 1227"/>
          <p:cNvSpPr/>
          <p:nvPr/>
        </p:nvSpPr>
        <p:spPr>
          <a:xfrm flipV="1">
            <a:off x="2042333" y="133708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Rectangle 1228"/>
          <p:cNvSpPr/>
          <p:nvPr/>
        </p:nvSpPr>
        <p:spPr>
          <a:xfrm flipV="1">
            <a:off x="2154815" y="1337083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Rectangle 1229"/>
          <p:cNvSpPr/>
          <p:nvPr/>
        </p:nvSpPr>
        <p:spPr>
          <a:xfrm flipV="1">
            <a:off x="1929851" y="1228874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1" name="Rectangle 1230"/>
          <p:cNvSpPr/>
          <p:nvPr/>
        </p:nvSpPr>
        <p:spPr>
          <a:xfrm flipV="1">
            <a:off x="2042333" y="1228874"/>
            <a:ext cx="108000" cy="108000"/>
          </a:xfrm>
          <a:prstGeom prst="rect">
            <a:avLst/>
          </a:prstGeom>
          <a:solidFill>
            <a:srgbClr val="EE00FF">
              <a:alpha val="20000"/>
            </a:srgbClr>
          </a:solidFill>
          <a:ln>
            <a:solidFill>
              <a:srgbClr val="EE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95601" y="6045229"/>
            <a:ext cx="1080000" cy="360000"/>
            <a:chOff x="4126875" y="5908168"/>
            <a:chExt cx="1080000" cy="360000"/>
          </a:xfrm>
        </p:grpSpPr>
        <p:cxnSp>
          <p:nvCxnSpPr>
            <p:cNvPr id="1235" name="Straight Connector 1234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Straight Connector 1235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6" name="TextBox 1245"/>
          <p:cNvSpPr txBox="1"/>
          <p:nvPr/>
        </p:nvSpPr>
        <p:spPr>
          <a:xfrm>
            <a:off x="1711804" y="6294864"/>
            <a:ext cx="65675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mean</a:t>
            </a:r>
          </a:p>
        </p:txBody>
      </p:sp>
      <p:sp>
        <p:nvSpPr>
          <p:cNvPr id="416" name="TextBox 415"/>
          <p:cNvSpPr txBox="1"/>
          <p:nvPr/>
        </p:nvSpPr>
        <p:spPr>
          <a:xfrm>
            <a:off x="2531819" y="6030947"/>
            <a:ext cx="103876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+1 </a:t>
            </a:r>
            <a:r>
              <a:rPr lang="en-US" sz="1600" dirty="0" err="1" smtClean="0"/>
              <a:t>st.</a:t>
            </a:r>
            <a:r>
              <a:rPr lang="en-US" sz="1600" dirty="0" smtClean="0"/>
              <a:t> dev.</a:t>
            </a:r>
          </a:p>
        </p:txBody>
      </p:sp>
      <p:grpSp>
        <p:nvGrpSpPr>
          <p:cNvPr id="423" name="Group 422"/>
          <p:cNvGrpSpPr/>
          <p:nvPr/>
        </p:nvGrpSpPr>
        <p:grpSpPr>
          <a:xfrm>
            <a:off x="1338821" y="2975787"/>
            <a:ext cx="1080000" cy="360000"/>
            <a:chOff x="4126875" y="5908168"/>
            <a:chExt cx="1080000" cy="360000"/>
          </a:xfrm>
          <a:solidFill>
            <a:srgbClr val="EE00FF">
              <a:alpha val="20000"/>
            </a:srgbClr>
          </a:solidFill>
        </p:grpSpPr>
        <p:cxnSp>
          <p:nvCxnSpPr>
            <p:cNvPr id="424" name="Straight Connector 423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EE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EE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6" name="Group 425"/>
          <p:cNvGrpSpPr/>
          <p:nvPr/>
        </p:nvGrpSpPr>
        <p:grpSpPr>
          <a:xfrm>
            <a:off x="1153248" y="5401774"/>
            <a:ext cx="1332000" cy="360000"/>
            <a:chOff x="4126875" y="5908168"/>
            <a:chExt cx="1080000" cy="360000"/>
          </a:xfrm>
          <a:solidFill>
            <a:srgbClr val="06D5C0">
              <a:alpha val="20000"/>
            </a:srgbClr>
          </a:solidFill>
        </p:grpSpPr>
        <p:cxnSp>
          <p:nvCxnSpPr>
            <p:cNvPr id="427" name="Straight Connector 426"/>
            <p:cNvCxnSpPr/>
            <p:nvPr/>
          </p:nvCxnSpPr>
          <p:spPr>
            <a:xfrm>
              <a:off x="4126875" y="6088168"/>
              <a:ext cx="1080000" cy="0"/>
            </a:xfrm>
            <a:prstGeom prst="line">
              <a:avLst/>
            </a:prstGeom>
            <a:grpFill/>
            <a:ln>
              <a:solidFill>
                <a:srgbClr val="06D5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>
              <a:off x="4666875" y="5908168"/>
              <a:ext cx="0" cy="360000"/>
            </a:xfrm>
            <a:prstGeom prst="line">
              <a:avLst/>
            </a:prstGeom>
            <a:grpFill/>
            <a:ln>
              <a:solidFill>
                <a:srgbClr val="06D5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4468135" y="2310811"/>
            <a:ext cx="422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Difference in means = </a:t>
            </a:r>
            <a:r>
              <a:rPr lang="en-US" b="1" dirty="0" smtClean="0">
                <a:solidFill>
                  <a:srgbClr val="EE00FF"/>
                </a:solidFill>
              </a:rPr>
              <a:t>-0.28</a:t>
            </a:r>
            <a:r>
              <a:rPr lang="en-US" dirty="0" smtClean="0">
                <a:solidFill>
                  <a:srgbClr val="EE00FF"/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(</a:t>
            </a:r>
            <a:r>
              <a:rPr lang="en-US" dirty="0" smtClean="0">
                <a:ln>
                  <a:solidFill>
                    <a:srgbClr val="FF6600"/>
                  </a:solidFill>
                </a:ln>
                <a:solidFill>
                  <a:srgbClr val="FF0000"/>
                </a:solidFill>
              </a:rPr>
              <a:t>-0.40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= 0.14</a:t>
            </a:r>
            <a:endParaRPr lang="en-US" dirty="0"/>
          </a:p>
        </p:txBody>
      </p:sp>
      <p:sp>
        <p:nvSpPr>
          <p:cNvPr id="430" name="TextBox 429"/>
          <p:cNvSpPr txBox="1"/>
          <p:nvPr/>
        </p:nvSpPr>
        <p:spPr>
          <a:xfrm>
            <a:off x="4468135" y="3001626"/>
            <a:ext cx="2050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T-test P-value= 0.81</a:t>
            </a:r>
          </a:p>
        </p:txBody>
      </p:sp>
      <p:sp>
        <p:nvSpPr>
          <p:cNvPr id="415" name="Title 1"/>
          <p:cNvSpPr>
            <a:spLocks noGrp="1"/>
          </p:cNvSpPr>
          <p:nvPr>
            <p:ph type="title"/>
          </p:nvPr>
        </p:nvSpPr>
        <p:spPr>
          <a:xfrm>
            <a:off x="0" y="94080"/>
            <a:ext cx="8229600" cy="78618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Example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2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14856</TotalTime>
  <Words>1738</Words>
  <Application>Microsoft Macintosh PowerPoint</Application>
  <PresentationFormat>On-screen Show (4:3)</PresentationFormat>
  <Paragraphs>237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 quick guide to the T-test</vt:lpstr>
      <vt:lpstr>Terms and background</vt:lpstr>
      <vt:lpstr>6 Steps of any Statistical Hypothesis Testing</vt:lpstr>
      <vt:lpstr>A t-test compares two samples from normally distributed populations to each other.  </vt:lpstr>
      <vt:lpstr>Calculating t-tests: two methods</vt:lpstr>
      <vt:lpstr>One example comparing 2 samples from one population</vt:lpstr>
      <vt:lpstr>Example 2 of 5</vt:lpstr>
      <vt:lpstr>Example 3</vt:lpstr>
      <vt:lpstr>Example 4</vt:lpstr>
      <vt:lpstr>Example 5</vt:lpstr>
      <vt:lpstr>What drives p-values?</vt:lpstr>
      <vt:lpstr>Extremes</vt:lpstr>
      <vt:lpstr>Extremes</vt:lpstr>
      <vt:lpstr>Extremes.</vt:lpstr>
      <vt:lpstr>PowerPoint Presentation</vt:lpstr>
      <vt:lpstr>PowerPoint Presentation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Scientific Paper</dc:title>
  <dc:creator>Jonathan Moore</dc:creator>
  <cp:lastModifiedBy>Jonathan Moore</cp:lastModifiedBy>
  <cp:revision>121</cp:revision>
  <dcterms:created xsi:type="dcterms:W3CDTF">2013-03-24T21:19:05Z</dcterms:created>
  <dcterms:modified xsi:type="dcterms:W3CDTF">2019-06-04T17:54:53Z</dcterms:modified>
</cp:coreProperties>
</file>